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theme+xml" PartName="/ppt/theme/theme2.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theme+xml" PartName="/ppt/theme/theme3.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theme+xml" PartName="/ppt/theme/theme4.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theme+xml" PartName="/ppt/theme/theme5.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theme+xml" PartName="/ppt/theme/theme6.xml"/>
  <Override ContentType="application/vnd.openxmlformats-officedocument.presentationml.slideLayout+xml" PartName="/ppt/slideLayouts/slideLayout71.xml"/>
  <Override ContentType="application/vnd.openxmlformats-officedocument.theme+xml" PartName="/ppt/theme/theme7.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7" r:id="rId2"/>
    <p:sldMasterId id="2147483769" r:id="rId3"/>
    <p:sldMasterId id="2147483781" r:id="rId4"/>
    <p:sldMasterId id="2147483802" r:id="rId5"/>
    <p:sldMasterId id="2147483814" r:id="rId6"/>
    <p:sldMasterId id="2147483828" r:id="rId7"/>
    <p:sldMasterId id="2147483830" r:id="rId8"/>
  </p:sldMasterIdLst>
  <p:notesMasterIdLst>
    <p:notesMasterId r:id="rId46"/>
  </p:notesMasterIdLst>
  <p:handoutMasterIdLst>
    <p:handoutMasterId r:id="rId47"/>
  </p:handoutMasterIdLst>
  <p:sldIdLst>
    <p:sldId id="291" r:id="rId9"/>
    <p:sldId id="309" r:id="rId10"/>
    <p:sldId id="310" r:id="rId11"/>
    <p:sldId id="311" r:id="rId12"/>
    <p:sldId id="274" r:id="rId13"/>
    <p:sldId id="312" r:id="rId14"/>
    <p:sldId id="282" r:id="rId15"/>
    <p:sldId id="281" r:id="rId16"/>
    <p:sldId id="296" r:id="rId17"/>
    <p:sldId id="277" r:id="rId18"/>
    <p:sldId id="313" r:id="rId19"/>
    <p:sldId id="316" r:id="rId20"/>
    <p:sldId id="317" r:id="rId21"/>
    <p:sldId id="318" r:id="rId22"/>
    <p:sldId id="258" r:id="rId23"/>
    <p:sldId id="314" r:id="rId24"/>
    <p:sldId id="315" r:id="rId25"/>
    <p:sldId id="264" r:id="rId26"/>
    <p:sldId id="284" r:id="rId27"/>
    <p:sldId id="285" r:id="rId28"/>
    <p:sldId id="286" r:id="rId29"/>
    <p:sldId id="287" r:id="rId30"/>
    <p:sldId id="288" r:id="rId31"/>
    <p:sldId id="292" r:id="rId32"/>
    <p:sldId id="266" r:id="rId33"/>
    <p:sldId id="270" r:id="rId34"/>
    <p:sldId id="279" r:id="rId35"/>
    <p:sldId id="297" r:id="rId36"/>
    <p:sldId id="307" r:id="rId37"/>
    <p:sldId id="300" r:id="rId38"/>
    <p:sldId id="301" r:id="rId39"/>
    <p:sldId id="302" r:id="rId40"/>
    <p:sldId id="308" r:id="rId41"/>
    <p:sldId id="303" r:id="rId42"/>
    <p:sldId id="304" r:id="rId43"/>
    <p:sldId id="305" r:id="rId44"/>
    <p:sldId id="29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7B1"/>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12" autoAdjust="0"/>
    <p:restoredTop sz="94434" autoAdjust="0"/>
  </p:normalViewPr>
  <p:slideViewPr>
    <p:cSldViewPr>
      <p:cViewPr varScale="1">
        <p:scale>
          <a:sx n="74" d="100"/>
          <a:sy n="74" d="100"/>
        </p:scale>
        <p:origin x="192" y="7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DD0EF1-F9DD-4D58-B002-482927F15ABC}" type="datetimeFigureOut">
              <a:rPr lang="en-US" smtClean="0"/>
              <a:t>12/28/2019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A68C8E-6DC9-4628-90F5-3C11BE9FB0E5}" type="slidenum">
              <a:rPr lang="en-US" smtClean="0"/>
              <a:t>‹#›</a:t>
            </a:fld>
            <a:endParaRPr lang="en-US"/>
          </a:p>
        </p:txBody>
      </p:sp>
    </p:spTree>
    <p:extLst>
      <p:ext uri="{BB962C8B-B14F-4D97-AF65-F5344CB8AC3E}">
        <p14:creationId xmlns:p14="http://schemas.microsoft.com/office/powerpoint/2010/main" val="339686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A022C-29DE-46FB-B741-59D461E67AE4}" type="datetimeFigureOut">
              <a:rPr lang="en-US" smtClean="0"/>
              <a:pPr/>
              <a:t>12/28/2019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59E437-BD50-4BD6-8323-C75B8CC165A7}" type="slidenum">
              <a:rPr lang="en-US" smtClean="0"/>
              <a:pPr/>
              <a:t>‹#›</a:t>
            </a:fld>
            <a:endParaRPr lang="en-US"/>
          </a:p>
        </p:txBody>
      </p:sp>
    </p:spTree>
    <p:extLst>
      <p:ext uri="{BB962C8B-B14F-4D97-AF65-F5344CB8AC3E}">
        <p14:creationId xmlns:p14="http://schemas.microsoft.com/office/powerpoint/2010/main" val="270315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tanzil.net/#95: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tanzil.net/#trans/ur.maududi/96:1" TargetMode="External"/><Relationship Id="rId7" Type="http://schemas.openxmlformats.org/officeDocument/2006/relationships/hyperlink" Target="http://tanzil.net/#trans/ur.maududi/96:5"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tanzil.net/#trans/ur.maududi/96:4" TargetMode="External"/><Relationship Id="rId5" Type="http://schemas.openxmlformats.org/officeDocument/2006/relationships/hyperlink" Target="http://tanzil.net/#trans/ur.maududi/96:3" TargetMode="External"/><Relationship Id="rId4" Type="http://schemas.openxmlformats.org/officeDocument/2006/relationships/hyperlink" Target="http://tanzil.net/#trans/ur.maududi/96:2"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anzil.net/#10:57"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tanzil.net/#10:58"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tanzil.net/#16:9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59E437-BD50-4BD6-8323-C75B8CC165A7}" type="slidenum">
              <a:rPr lang="en-US" smtClean="0"/>
              <a:pPr/>
              <a:t>2</a:t>
            </a:fld>
            <a:endParaRPr lang="en-US"/>
          </a:p>
        </p:txBody>
      </p:sp>
    </p:spTree>
    <p:extLst>
      <p:ext uri="{BB962C8B-B14F-4D97-AF65-F5344CB8AC3E}">
        <p14:creationId xmlns:p14="http://schemas.microsoft.com/office/powerpoint/2010/main" val="3131507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تلاوت</a:t>
            </a:r>
            <a:r>
              <a:rPr lang="ur-PK" sz="1400" baseline="0" dirty="0" smtClean="0">
                <a:latin typeface="Jameel Noori Nastaleeq" panose="02000503000000020004" pitchFamily="2" charset="-78"/>
                <a:cs typeface="Jameel Noori Nastaleeq" panose="02000503000000020004" pitchFamily="2" charset="-78"/>
              </a:rPr>
              <a:t> کے عمل سے یہ اثرات ہونے چاہیئں جب زبان الفاظ پڑھے تو آنکھیں بہنے لگیں ، جسم کے رونگٹے کھڑے ہو جائیں دل کانپ اٹھے عمل بدل جائے سوب میں تبدیلی آ جائے  تو اس طرح کی تلاوت کے نتیجے میں دلوں میں تبدیلی آتی ہے </a:t>
            </a:r>
          </a:p>
          <a:p>
            <a:pPr algn="r" rtl="1"/>
            <a:r>
              <a:rPr lang="ur-PK" sz="1400" baseline="0" dirty="0" smtClean="0">
                <a:latin typeface="Jameel Noori Nastaleeq" panose="02000503000000020004" pitchFamily="2" charset="-78"/>
                <a:cs typeface="Jameel Noori Nastaleeq" panose="02000503000000020004" pitchFamily="2" charset="-78"/>
              </a:rPr>
              <a:t>سورہ الانفال میں ہے کہ جب اللہ کا ذکر کیاجائے تو دل کانپ اٹھتے ہیں جب کلام پڑھا جاتا ہے تو ایمان بڑھتا ہوا محسوس ہوتا ہے سورہ المائدہ میں ہے کہ جب وہ کلام سنتے ہیں تو ان کی آنکھوں میں آنسو آجاتے ہیں سورہ زمر میں ہے کہ جب قرآن پڑھتے ہیں تو جسم کے رونگٹے کھڑے ہو جاتے ہیں ، کھالیں پڑ جاتی ہیں</a:t>
            </a:r>
          </a:p>
          <a:p>
            <a:pPr algn="r" rtl="1"/>
            <a:r>
              <a:rPr lang="ur-PK" sz="1400" baseline="0" dirty="0" smtClean="0">
                <a:latin typeface="Jameel Noori Nastaleeq" panose="02000503000000020004" pitchFamily="2" charset="-78"/>
                <a:cs typeface="Jameel Noori Nastaleeq" panose="02000503000000020004" pitchFamily="2" charset="-78"/>
              </a:rPr>
              <a:t>سورہ اسراء مین ہے کہ جب لوگ اسکو پڑھتے ہیں تو روتے ہوئے سجدوں میں گر جاتے ہیں اور ان کے خشوع میں اضافہ ہوت اہے اور سورہ مریم 58 کے آخری لائن میں بھی اسی طرح کی آیت  ہے</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C59E437-BD50-4BD6-8323-C75B8CC165A7}" type="slidenum">
              <a:rPr lang="en-US" smtClean="0"/>
              <a:pPr/>
              <a:t>11</a:t>
            </a:fld>
            <a:endParaRPr lang="en-US"/>
          </a:p>
        </p:txBody>
      </p:sp>
    </p:spTree>
    <p:extLst>
      <p:ext uri="{BB962C8B-B14F-4D97-AF65-F5344CB8AC3E}">
        <p14:creationId xmlns:p14="http://schemas.microsoft.com/office/powerpoint/2010/main" val="80459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9E437-BD50-4BD6-8323-C75B8CC165A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394431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59E437-BD50-4BD6-8323-C75B8CC165A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26057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9E437-BD50-4BD6-8323-C75B8CC165A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46421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9E437-BD50-4BD6-8323-C75B8CC165A7}" type="slidenum">
              <a:rPr lang="en-US" smtClean="0"/>
              <a:pPr/>
              <a:t>15</a:t>
            </a:fld>
            <a:endParaRPr lang="en-US"/>
          </a:p>
        </p:txBody>
      </p:sp>
    </p:spTree>
    <p:extLst>
      <p:ext uri="{BB962C8B-B14F-4D97-AF65-F5344CB8AC3E}">
        <p14:creationId xmlns:p14="http://schemas.microsoft.com/office/powerpoint/2010/main" val="168969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59E437-BD50-4BD6-8323-C75B8CC165A7}" type="slidenum">
              <a:rPr lang="en-US" smtClean="0"/>
              <a:pPr/>
              <a:t>16</a:t>
            </a:fld>
            <a:endParaRPr lang="en-US"/>
          </a:p>
        </p:txBody>
      </p:sp>
    </p:spTree>
    <p:extLst>
      <p:ext uri="{BB962C8B-B14F-4D97-AF65-F5344CB8AC3E}">
        <p14:creationId xmlns:p14="http://schemas.microsoft.com/office/powerpoint/2010/main" val="1518387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یہ احساس ہو کہ جو بھی کہا جا رہا ہے اس کا ہر لفظ میرے لیے ہے اگر اہل ایمان سے خطاب ہو رہاہے تو بھی اور اگر منافقین سے ہو رہا ہے یا کافروں سے ہو رہا ہے تو بھی ہمارے لیے ہے کہ ہم ایسے نہ بنیں۔ گویا ہر لفظ میرے لیے ہے اگر ایک ایک حصہ کو کاٹ کر الگ کرنا شروع کر دیا کہ یہ  مہاجرین کے لیے ہے میں تو مہاجر نہیں ہوں یہ یہودیوں کے لیے ہے میں تو یہودی نہیں ہوں تو ساری کتاب کا ستیاناس ہو جائے گا یہ سمجھنا چاہیئے کتاب ہر لفظ میرے لیے ہے </a:t>
            </a:r>
            <a:endPar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endParaRPr lang="en-US" dirty="0"/>
          </a:p>
        </p:txBody>
      </p:sp>
      <p:sp>
        <p:nvSpPr>
          <p:cNvPr id="4" name="Slide Number Placeholder 3"/>
          <p:cNvSpPr>
            <a:spLocks noGrp="1"/>
          </p:cNvSpPr>
          <p:nvPr>
            <p:ph type="sldNum" sz="quarter" idx="10"/>
          </p:nvPr>
        </p:nvSpPr>
        <p:spPr/>
        <p:txBody>
          <a:bodyPr/>
          <a:lstStyle/>
          <a:p>
            <a:fld id="{CC59E437-BD50-4BD6-8323-C75B8CC165A7}" type="slidenum">
              <a:rPr lang="en-US" smtClean="0"/>
              <a:pPr/>
              <a:t>17</a:t>
            </a:fld>
            <a:endParaRPr lang="en-US"/>
          </a:p>
        </p:txBody>
      </p:sp>
    </p:spTree>
    <p:extLst>
      <p:ext uri="{BB962C8B-B14F-4D97-AF65-F5344CB8AC3E}">
        <p14:creationId xmlns:p14="http://schemas.microsoft.com/office/powerpoint/2010/main" val="3746406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یہ</a:t>
            </a:r>
            <a:r>
              <a:rPr lang="ur-PK" sz="1400" baseline="0" dirty="0" smtClean="0">
                <a:latin typeface="Jameel Noori Nastaleeq" panose="02000503000000020004" pitchFamily="2" charset="-78"/>
                <a:cs typeface="Jameel Noori Nastaleeq" panose="02000503000000020004" pitchFamily="2" charset="-78"/>
              </a:rPr>
              <a:t> احساس ہو کہ جو بھی کہا جا رہا ہے اس کا ہر لفظ میرے لیے ہے اگر اہل ایمان سے خطاب ہو رہاہے تو بھی اور اگر منافقین سے ہو رہا ہے یا کافروں سے ہو رہا ہے تو بھی ہمارے لیے ہے کہ ہم ایسے نہ بنیں گویا ہر لفظ میرے لیے ہے اگر ایک ایک حصت کو کاٹ کر الگ کرنا شروع کر دیا کہ یہ  مہاجرین کے لیے ہے میں تو مہاجر نہیں ہوں یہ یہودیوں کے لیے ہے میں تو یہودی نہیں ہوں تو ساری کتاب کا ستیاناس ہو جائے گا یہ سمجھنا چاہیئے کتاب ہر لفظ میرے لیے ہے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C59E437-BD50-4BD6-8323-C75B8CC165A7}" type="slidenum">
              <a:rPr lang="en-US" smtClean="0"/>
              <a:pPr/>
              <a:t>18</a:t>
            </a:fld>
            <a:endParaRPr lang="en-US"/>
          </a:p>
        </p:txBody>
      </p:sp>
    </p:spTree>
    <p:extLst>
      <p:ext uri="{BB962C8B-B14F-4D97-AF65-F5344CB8AC3E}">
        <p14:creationId xmlns:p14="http://schemas.microsoft.com/office/powerpoint/2010/main" val="1590372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59E437-BD50-4BD6-8323-C75B8CC165A7}" type="slidenum">
              <a:rPr lang="en-US" smtClean="0"/>
              <a:pPr/>
              <a:t>19</a:t>
            </a:fld>
            <a:endParaRPr lang="en-US"/>
          </a:p>
        </p:txBody>
      </p:sp>
    </p:spTree>
    <p:extLst>
      <p:ext uri="{BB962C8B-B14F-4D97-AF65-F5344CB8AC3E}">
        <p14:creationId xmlns:p14="http://schemas.microsoft.com/office/powerpoint/2010/main" val="2025266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59E437-BD50-4BD6-8323-C75B8CC165A7}" type="slidenum">
              <a:rPr lang="en-US" smtClean="0"/>
              <a:pPr/>
              <a:t>20</a:t>
            </a:fld>
            <a:endParaRPr lang="en-US"/>
          </a:p>
        </p:txBody>
      </p:sp>
    </p:spTree>
    <p:extLst>
      <p:ext uri="{BB962C8B-B14F-4D97-AF65-F5344CB8AC3E}">
        <p14:creationId xmlns:p14="http://schemas.microsoft.com/office/powerpoint/2010/main" val="174231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C59E437-BD50-4BD6-8323-C75B8CC165A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85529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جب کلام پڑھا جاتا ہے اور ہم سنتے ہیں کہ کوئی بات ہم سے کہی جا رہی ہے کوئی ہم سے مکالمہ</a:t>
            </a:r>
            <a:r>
              <a:rPr lang="ur-PK" sz="1400" baseline="0" dirty="0" smtClean="0">
                <a:latin typeface="Jameel Noori Nastaleeq" panose="02000503000000020004" pitchFamily="2" charset="-78"/>
                <a:cs typeface="Jameel Noori Nastaleeq" panose="02000503000000020004" pitchFamily="2" charset="-78"/>
              </a:rPr>
              <a:t> کر رہا ہے اور کہہ رہا ہے کہ </a:t>
            </a:r>
          </a:p>
          <a:p>
            <a:pPr algn="r" rtl="1"/>
            <a:r>
              <a:rPr lang="ur-PK" sz="1400" baseline="0" dirty="0" smtClean="0">
                <a:latin typeface="Jameel Noori Nastaleeq" panose="02000503000000020004" pitchFamily="2" charset="-78"/>
                <a:cs typeface="Jameel Noori Nastaleeq" panose="02000503000000020004" pitchFamily="2" charset="-78"/>
              </a:rPr>
              <a:t>‘’اے میرے بندے ‘اے میری بندی اس کو سنو جب ہم سے کہا جا رہا ہے تو پھر اس کا جواب بھی دیا جان اچاہیئے کوئی گونگا یا بہر اہو گا تو جواب نہ دے گا یا اندھا ہو گا جسے دکھائی نہ دے گا قرآن نے خود کہا ہے کہ یہ لوگ اندھوں اور بہروں کی طرح قرآن سے گزر سے جاتے ہیں ان پر اس کا کوئی اثر نہیں ہوتا لیکن گوشت پوست کے انسان سے اس کا محبوب ، اس کا رب ، اس کا مالک کلا م کر رہا ہو اور اس کو کوئی جواب اس کی طرف سے نہ ہو یہ بڑی عجیب بات ہے ۔</a:t>
            </a:r>
          </a:p>
          <a:p>
            <a:pPr algn="r" rtl="1"/>
            <a:r>
              <a:rPr lang="ur-PK" sz="1400" baseline="0" dirty="0" smtClean="0">
                <a:latin typeface="Jameel Noori Nastaleeq" panose="02000503000000020004" pitchFamily="2" charset="-78"/>
                <a:cs typeface="Jameel Noori Nastaleeq" panose="02000503000000020004" pitchFamily="2" charset="-78"/>
              </a:rPr>
              <a:t>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C59E437-BD50-4BD6-8323-C75B8CC165A7}" type="slidenum">
              <a:rPr lang="en-US" smtClean="0"/>
              <a:pPr/>
              <a:t>21</a:t>
            </a:fld>
            <a:endParaRPr lang="en-US"/>
          </a:p>
        </p:txBody>
      </p:sp>
    </p:spTree>
    <p:extLst>
      <p:ext uri="{BB962C8B-B14F-4D97-AF65-F5344CB8AC3E}">
        <p14:creationId xmlns:p14="http://schemas.microsoft.com/office/powerpoint/2010/main" val="4186482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9E437-BD50-4BD6-8323-C75B8CC165A7}" type="slidenum">
              <a:rPr lang="en-US" smtClean="0"/>
              <a:pPr/>
              <a:t>22</a:t>
            </a:fld>
            <a:endParaRPr lang="en-US"/>
          </a:p>
        </p:txBody>
      </p:sp>
    </p:spTree>
    <p:extLst>
      <p:ext uri="{BB962C8B-B14F-4D97-AF65-F5344CB8AC3E}">
        <p14:creationId xmlns:p14="http://schemas.microsoft.com/office/powerpoint/2010/main" val="1868566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دل کا جواب یہ ہے کہ اس پر وہی کیفیت طاری ہو جائے جو کیفیت اس کلام کے اندر موجود ہے زبان کا جواب یہ ہے کہ آیات سننے کے بعد ان کا جواب دیا جائے بہت ساری آیات پر تو نبی کریم ﷺ نے خود تعلیم دی ہے کہ جب وہ آیات پڑھی جائیں تو ان کا جواب دیا جائے اگر پڑھی جائے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Attari_Quraan_Word" panose="02000000000000000000" pitchFamily="2" charset="-78"/>
                <a:ea typeface="+mn-ea"/>
                <a:cs typeface="Attari_Quraan_Word" panose="02000000000000000000" pitchFamily="2" charset="-78"/>
              </a:rPr>
              <a:t>أَلَيْسَ اللَّـهُ بِأَحْكَمِ الْحَاكِمِينَ ﴿</a:t>
            </a:r>
            <a:r>
              <a:rPr kumimoji="0" lang="ur-PK" sz="1400" b="0" i="0" u="none" strike="noStrike" kern="1200" cap="none" spc="0" normalizeH="0" baseline="0" noProof="0" dirty="0" smtClean="0">
                <a:ln>
                  <a:noFill/>
                </a:ln>
                <a:solidFill>
                  <a:prstClr val="black"/>
                </a:solidFill>
                <a:effectLst/>
                <a:uLnTx/>
                <a:uFillTx/>
                <a:latin typeface="Attari_Quraan_Word" panose="02000000000000000000" pitchFamily="2" charset="-78"/>
                <a:ea typeface="+mn-ea"/>
                <a:cs typeface="Attari_Quraan_Word" panose="02000000000000000000" pitchFamily="2" charset="-78"/>
                <a:hlinkClick r:id="rId3"/>
              </a:rPr>
              <a:t>٨</a:t>
            </a:r>
            <a:r>
              <a:rPr kumimoji="0" lang="ur-PK" sz="1400" b="0" i="0" u="none" strike="noStrike" kern="1200" cap="none" spc="0" normalizeH="0" baseline="0" noProof="0" dirty="0" smtClean="0">
                <a:ln>
                  <a:noFill/>
                </a:ln>
                <a:solidFill>
                  <a:prstClr val="black"/>
                </a:solidFill>
                <a:effectLst/>
                <a:uLnTx/>
                <a:uFillTx/>
                <a:latin typeface="Attari_Quraan_Word" panose="02000000000000000000" pitchFamily="2" charset="-78"/>
                <a:ea typeface="+mn-ea"/>
                <a:cs typeface="Attari_Quraan_Word" panose="02000000000000000000" pitchFamily="2" charset="-78"/>
              </a:rPr>
              <a:t>﴾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کیا اللہ سب حاکموں سے بڑا حاکم نہیں ہے؟ (سورہ التین)</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Attari_Quraan_Word" panose="02000000000000000000" pitchFamily="2" charset="-78"/>
                <a:ea typeface="+mn-ea"/>
                <a:cs typeface="Attari_Quraan_Word" panose="02000000000000000000" pitchFamily="2" charset="-78"/>
              </a:rPr>
              <a:t>فَبِأَيِّ آلَاءِ رَبِّكُمَا تُكَذِّبَانِ</a:t>
            </a:r>
            <a:r>
              <a:rPr kumimoji="0" lang="ur-PK" sz="1400" b="0" i="0" u="none" strike="noStrike" kern="1200" cap="none" spc="0" normalizeH="0" baseline="0" noProof="0" dirty="0" smtClean="0">
                <a:ln>
                  <a:noFill/>
                </a:ln>
                <a:solidFill>
                  <a:prstClr val="black"/>
                </a:solidFill>
                <a:effectLst/>
                <a:uLnTx/>
                <a:uFillTx/>
                <a:latin typeface="+mn-lt"/>
                <a:ea typeface="+mn-ea"/>
                <a:cs typeface="+mn-cs"/>
              </a:rPr>
              <a:t>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تم اپنے رب کے کن کن عجائب قدرت کو جھٹلاؤ گے؟(سورہ الرحمٰن)</a:t>
            </a:r>
            <a:endPar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400" dirty="0" smtClean="0"/>
              <a:t>قَالُوا: لَا بِشَيْءٍ مِنْ نِعَمِكَ رَبَّنَا نُكَذِّبُ فَلَكَ الْحَمْد</a:t>
            </a:r>
            <a:endPar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یہ پہلو تو آیات ا جواب دینے کا ہے لیکن جن صحابہ  نے رات کی نماز میں نبی کریم ؐ کے ساتھ شرکت کی ہے وہ بیان کرتے ہیں کہ آپ ؐ کی تلاوت قرآن کا انداز یہ تھا کہ اگر کہیں اللہ تعالیٰ کی صفات کا ذکر آتا تو آپؐ سبحان اللہ کہتے ‘ کہیں اللہ تعالیٰ کے انعامات کا ذکر آتا تو الحمد اللہ فرماتے کہیں اس کی نعمتوں کا ذکر آتا تو آپ ؐ رک کر اس کا سوال فرماتے اور اس کو مانگتے اور کہیں اس کے عذاب کا ذکر آتا تو آپ ؐ اس پر پناہ مانگتے آپ ؐ ہر چیز کا فوراً جواب زبان سے دیا کرتے</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تلاوت آیات ہر آنکھیں بھی جواب دیتی ہیں اس کلام کی عزمت کا احساس ہو تو دل نرم پڑتا ہےتو آنکھوں میں نمی آ جاتی ہے اس لہے حدیث ہے کہ قرآن پڑھو تو روؤ ، رو نہ سکو تو رونے کی کوشش کرو اور ہو سکے تو اس کیفیت کو طاری کرو  </a:t>
            </a:r>
            <a:endParaRPr lang="ur-PK" sz="1400" dirty="0" smtClean="0">
              <a:latin typeface="Jameel Noori Nastaleeq" pitchFamily="2" charset="-78"/>
              <a:cs typeface="Jameel Noori Nastaleeq"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ur-PK" sz="1400" dirty="0" smtClean="0">
                <a:latin typeface="Jameel Noori Nastaleeq" pitchFamily="2" charset="-78"/>
                <a:cs typeface="Jameel Noori Nastaleeq" pitchFamily="2" charset="-78"/>
              </a:rPr>
              <a:t>کچھ آیات کے جوابات ہمیں سکھائے گئے ہیں وہی جواب دینے چاہیئں مثلاً سورہ التین کی آخری آیت کا جواب </a:t>
            </a:r>
            <a:r>
              <a:rPr lang="ur-PK" sz="1400" dirty="0" smtClean="0">
                <a:solidFill>
                  <a:srgbClr val="002060"/>
                </a:solidFill>
                <a:latin typeface="Jameel Noori Nastaleeq" pitchFamily="2" charset="-78"/>
                <a:cs typeface="Jameel Noori Nastaleeq" pitchFamily="2" charset="-78"/>
              </a:rPr>
              <a:t>بلیٰ </a:t>
            </a:r>
            <a:r>
              <a:rPr lang="ur-PK" sz="1400" dirty="0" smtClean="0">
                <a:solidFill>
                  <a:srgbClr val="002060"/>
                </a:solidFill>
                <a:latin typeface="Al Qalam Quran Publisher" panose="02040503050201020203" pitchFamily="18" charset="-78"/>
                <a:cs typeface="Al Qalam Quran Publisher" panose="02040503050201020203" pitchFamily="18" charset="-78"/>
              </a:rPr>
              <a:t>وانا علیٰ ذالک من الشہدٖین </a:t>
            </a:r>
          </a:p>
          <a:p>
            <a:endParaRPr lang="en-US" sz="1400" dirty="0"/>
          </a:p>
        </p:txBody>
      </p:sp>
      <p:sp>
        <p:nvSpPr>
          <p:cNvPr id="4" name="Slide Number Placeholder 3"/>
          <p:cNvSpPr>
            <a:spLocks noGrp="1"/>
          </p:cNvSpPr>
          <p:nvPr>
            <p:ph type="sldNum" sz="quarter" idx="10"/>
          </p:nvPr>
        </p:nvSpPr>
        <p:spPr/>
        <p:txBody>
          <a:bodyPr/>
          <a:lstStyle/>
          <a:p>
            <a:fld id="{CC59E437-BD50-4BD6-8323-C75B8CC165A7}" type="slidenum">
              <a:rPr lang="en-US" smtClean="0"/>
              <a:pPr/>
              <a:t>23</a:t>
            </a:fld>
            <a:endParaRPr lang="en-US"/>
          </a:p>
        </p:txBody>
      </p:sp>
    </p:spTree>
    <p:extLst>
      <p:ext uri="{BB962C8B-B14F-4D97-AF65-F5344CB8AC3E}">
        <p14:creationId xmlns:p14="http://schemas.microsoft.com/office/powerpoint/2010/main" val="1993763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59E437-BD50-4BD6-8323-C75B8CC165A7}" type="slidenum">
              <a:rPr lang="en-US" smtClean="0"/>
              <a:pPr/>
              <a:t>24</a:t>
            </a:fld>
            <a:endParaRPr lang="en-US"/>
          </a:p>
        </p:txBody>
      </p:sp>
    </p:spTree>
    <p:extLst>
      <p:ext uri="{BB962C8B-B14F-4D97-AF65-F5344CB8AC3E}">
        <p14:creationId xmlns:p14="http://schemas.microsoft.com/office/powerpoint/2010/main" val="4250534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59E437-BD50-4BD6-8323-C75B8CC165A7}" type="slidenum">
              <a:rPr lang="en-US" smtClean="0"/>
              <a:pPr/>
              <a:t>25</a:t>
            </a:fld>
            <a:endParaRPr lang="en-US"/>
          </a:p>
        </p:txBody>
      </p:sp>
    </p:spTree>
    <p:extLst>
      <p:ext uri="{BB962C8B-B14F-4D97-AF65-F5344CB8AC3E}">
        <p14:creationId xmlns:p14="http://schemas.microsoft.com/office/powerpoint/2010/main" val="2046259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59E437-BD50-4BD6-8323-C75B8CC165A7}" type="slidenum">
              <a:rPr lang="en-US" smtClean="0"/>
              <a:pPr/>
              <a:t>26</a:t>
            </a:fld>
            <a:endParaRPr lang="en-US"/>
          </a:p>
        </p:txBody>
      </p:sp>
    </p:spTree>
    <p:extLst>
      <p:ext uri="{BB962C8B-B14F-4D97-AF65-F5344CB8AC3E}">
        <p14:creationId xmlns:p14="http://schemas.microsoft.com/office/powerpoint/2010/main" val="672989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smtClean="0">
                <a:latin typeface="Jameel Noori Nastaleeq" panose="02000503000000020004" pitchFamily="2" charset="-78"/>
                <a:cs typeface="Jameel Noori Nastaleeq" panose="02000503000000020004" pitchFamily="2" charset="-78"/>
              </a:rPr>
              <a:t>قرآن وہ کتاب</a:t>
            </a:r>
            <a:r>
              <a:rPr lang="ur-PK" sz="1400" baseline="0" smtClean="0">
                <a:latin typeface="Jameel Noori Nastaleeq" panose="02000503000000020004" pitchFamily="2" charset="-78"/>
                <a:cs typeface="Jameel Noori Nastaleeq" panose="02000503000000020004" pitchFamily="2" charset="-78"/>
              </a:rPr>
              <a:t> ہے جو خیر اور شر کی کش مکش میں سہارا ہے ، ہتھیار ہے ، پناہ گاہ ہے ، محفوظ اور سیدھا راستہ ہے یہ وہ کتاب ہے جب زندگی میں حوصلے ٹونٹنے لگیں ہمتیں پست ہوں خوف گھیر لے تو آگے بڑھ کر سہارا دیتی ہے اندھیروں کو کاٹ  کے رکھ دیتی ہے مگر یہ اس صورت میں ہوتا ہے انسان قرآن کو لے کر وہ کام کرے جس کے لئے قرآن نازل کیا گیا ہے یعنی قرآن عملی شکل میں نافذ  کرنے کا کام اگر یہ کام نہ کیا جائے تو صرف تلاوت نجات نہیں دلا سکتی </a:t>
            </a:r>
            <a:endParaRPr lang="ur-PK" sz="1400" dirty="0" smtClean="0">
              <a:latin typeface="Jameel Noori Nastaleeq" panose="02000503000000020004" pitchFamily="2" charset="-78"/>
              <a:cs typeface="Jameel Noori Nastaleeq" panose="02000503000000020004" pitchFamily="2" charset="-78"/>
            </a:endParaRPr>
          </a:p>
          <a:p>
            <a:pPr algn="r" rtl="1"/>
            <a:r>
              <a:rPr lang="ur-PK" sz="1400" dirty="0" smtClean="0">
                <a:latin typeface="Jameel Noori Nastaleeq" panose="02000503000000020004" pitchFamily="2" charset="-78"/>
                <a:cs typeface="Jameel Noori Nastaleeq" panose="02000503000000020004" pitchFamily="2" charset="-78"/>
              </a:rPr>
              <a:t>ہم اپنی زندگی کو اب قرآن کے زاویے سے ہی دیکھیں</a:t>
            </a:r>
            <a:r>
              <a:rPr lang="ur-PK" sz="1400" baseline="0" dirty="0" smtClean="0">
                <a:latin typeface="Jameel Noori Nastaleeq" panose="02000503000000020004" pitchFamily="2" charset="-78"/>
                <a:cs typeface="Jameel Noori Nastaleeq" panose="02000503000000020004" pitchFamily="2" charset="-78"/>
              </a:rPr>
              <a:t> گے </a:t>
            </a:r>
          </a:p>
          <a:p>
            <a:pPr algn="r" rtl="1"/>
            <a:r>
              <a:rPr lang="ur-PK" sz="1400" baseline="0" dirty="0" smtClean="0">
                <a:latin typeface="Jameel Noori Nastaleeq" panose="02000503000000020004" pitchFamily="2" charset="-78"/>
                <a:cs typeface="Jameel Noori Nastaleeq" panose="02000503000000020004" pitchFamily="2" charset="-78"/>
              </a:rPr>
              <a:t>اپنی نیت درست رکھیں گے </a:t>
            </a:r>
          </a:p>
          <a:p>
            <a:pPr algn="r" rtl="1"/>
            <a:r>
              <a:rPr lang="ur-PK" sz="1400" baseline="0" dirty="0" smtClean="0">
                <a:latin typeface="Jameel Noori Nastaleeq" panose="02000503000000020004" pitchFamily="2" charset="-78"/>
                <a:cs typeface="Jameel Noori Nastaleeq" panose="02000503000000020004" pitchFamily="2" charset="-78"/>
              </a:rPr>
              <a:t>انی وجھت وجھی ۔۔۔۔۔</a:t>
            </a:r>
          </a:p>
          <a:p>
            <a:pPr algn="r" rtl="1"/>
            <a:endParaRPr lang="en-US"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C59E437-BD50-4BD6-8323-C75B8CC165A7}" type="slidenum">
              <a:rPr lang="en-US" smtClean="0"/>
              <a:pPr/>
              <a:t>27</a:t>
            </a:fld>
            <a:endParaRPr lang="en-US"/>
          </a:p>
        </p:txBody>
      </p:sp>
    </p:spTree>
    <p:extLst>
      <p:ext uri="{BB962C8B-B14F-4D97-AF65-F5344CB8AC3E}">
        <p14:creationId xmlns:p14="http://schemas.microsoft.com/office/powerpoint/2010/main" val="2116191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59E437-BD50-4BD6-8323-C75B8CC165A7}" type="slidenum">
              <a:rPr lang="en-US" smtClean="0"/>
              <a:pPr/>
              <a:t>28</a:t>
            </a:fld>
            <a:endParaRPr lang="en-US"/>
          </a:p>
        </p:txBody>
      </p:sp>
    </p:spTree>
    <p:extLst>
      <p:ext uri="{BB962C8B-B14F-4D97-AF65-F5344CB8AC3E}">
        <p14:creationId xmlns:p14="http://schemas.microsoft.com/office/powerpoint/2010/main" val="2342325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59E437-BD50-4BD6-8323-C75B8CC165A7}" type="slidenum">
              <a:rPr lang="en-US" smtClean="0"/>
              <a:pPr/>
              <a:t>29</a:t>
            </a:fld>
            <a:endParaRPr lang="en-US"/>
          </a:p>
        </p:txBody>
      </p:sp>
    </p:spTree>
    <p:extLst>
      <p:ext uri="{BB962C8B-B14F-4D97-AF65-F5344CB8AC3E}">
        <p14:creationId xmlns:p14="http://schemas.microsoft.com/office/powerpoint/2010/main" val="4177264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rtl="1">
              <a:lnSpc>
                <a:spcPct val="115000"/>
              </a:lnSpc>
              <a:spcBef>
                <a:spcPts val="0"/>
              </a:spcBef>
              <a:spcAft>
                <a:spcPts val="0"/>
              </a:spcAft>
            </a:pPr>
            <a:r>
              <a:rPr lang="ar-SA" sz="1200" dirty="0" smtClean="0">
                <a:effectLst/>
                <a:latin typeface="Calibri" panose="020F0502020204030204" pitchFamily="34" charset="0"/>
                <a:ea typeface="Calibri" panose="020F0502020204030204" pitchFamily="34" charset="0"/>
                <a:cs typeface="Jameel Noori Nastaleeq" panose="02000503000000020004" pitchFamily="2" charset="-78"/>
              </a:rPr>
              <a:t>پڑھو (اے نبیؐ) اپنے رب کے نام کے ساتھ جس نے پیدا کیا </a:t>
            </a:r>
            <a:r>
              <a:rPr lang="en-US" sz="1200" dirty="0" smtClean="0">
                <a:effectLst/>
                <a:latin typeface="Jameel Noori Nastaleeq" panose="02000503000000020004" pitchFamily="2" charset="-78"/>
                <a:ea typeface="Calibri" panose="020F0502020204030204" pitchFamily="34" charset="0"/>
                <a:cs typeface="Arial" panose="020B0604020202020204" pitchFamily="34" charset="0"/>
              </a:rPr>
              <a:t>(</a:t>
            </a:r>
            <a:r>
              <a:rPr lang="en-US" sz="1200" u="sng" dirty="0" smtClean="0">
                <a:solidFill>
                  <a:srgbClr val="0000FF"/>
                </a:solidFill>
                <a:effectLst/>
                <a:latin typeface="Jameel Noori Nastaleeq" panose="02000503000000020004" pitchFamily="2" charset="-78"/>
                <a:ea typeface="Calibri" panose="020F0502020204030204" pitchFamily="34" charset="0"/>
                <a:cs typeface="Arial" panose="020B0604020202020204" pitchFamily="34" charset="0"/>
                <a:hlinkClick r:id="rId3"/>
              </a:rPr>
              <a:t>1</a:t>
            </a:r>
            <a:r>
              <a:rPr lang="en-US" sz="1200" dirty="0" smtClean="0">
                <a:effectLst/>
                <a:latin typeface="Jameel Noori Nastaleeq" panose="02000503000000020004" pitchFamily="2" charset="-78"/>
                <a:ea typeface="Calibri" panose="020F0502020204030204" pitchFamily="34" charset="0"/>
                <a:cs typeface="Arial" panose="020B0604020202020204" pitchFamily="34" charset="0"/>
              </a:rPr>
              <a:t>) </a:t>
            </a:r>
            <a:r>
              <a:rPr lang="ar-SA" sz="1200" dirty="0" smtClean="0">
                <a:effectLst/>
                <a:latin typeface="Calibri" panose="020F0502020204030204" pitchFamily="34" charset="0"/>
                <a:ea typeface="Calibri" panose="020F0502020204030204" pitchFamily="34" charset="0"/>
                <a:cs typeface="Jameel Noori Nastaleeq" panose="02000503000000020004" pitchFamily="2" charset="-78"/>
              </a:rPr>
              <a:t>جمے ہوئے خون کے ایک لوتھڑے سے انسان کی تخلیق کی </a:t>
            </a:r>
            <a:r>
              <a:rPr lang="en-US" sz="1200" dirty="0" smtClean="0">
                <a:effectLst/>
                <a:latin typeface="Jameel Noori Nastaleeq" panose="02000503000000020004" pitchFamily="2" charset="-78"/>
                <a:ea typeface="Calibri" panose="020F0502020204030204" pitchFamily="34" charset="0"/>
                <a:cs typeface="Arial" panose="020B0604020202020204" pitchFamily="34" charset="0"/>
              </a:rPr>
              <a:t>(</a:t>
            </a:r>
            <a:r>
              <a:rPr lang="en-US" sz="1200" u="sng" dirty="0" smtClean="0">
                <a:solidFill>
                  <a:srgbClr val="0000FF"/>
                </a:solidFill>
                <a:effectLst/>
                <a:latin typeface="Jameel Noori Nastaleeq" panose="02000503000000020004" pitchFamily="2" charset="-78"/>
                <a:ea typeface="Calibri" panose="020F0502020204030204" pitchFamily="34" charset="0"/>
                <a:cs typeface="Arial" panose="020B0604020202020204" pitchFamily="34" charset="0"/>
                <a:hlinkClick r:id="rId4"/>
              </a:rPr>
              <a:t>2</a:t>
            </a:r>
            <a:r>
              <a:rPr lang="en-US" sz="1200" dirty="0" smtClean="0">
                <a:effectLst/>
                <a:latin typeface="Jameel Noori Nastaleeq" panose="02000503000000020004" pitchFamily="2" charset="-78"/>
                <a:ea typeface="Calibri" panose="020F0502020204030204" pitchFamily="34" charset="0"/>
                <a:cs typeface="Arial" panose="020B0604020202020204" pitchFamily="34" charset="0"/>
              </a:rPr>
              <a:t>) </a:t>
            </a:r>
            <a:r>
              <a:rPr lang="ar-SA" sz="1200" dirty="0" smtClean="0">
                <a:effectLst/>
                <a:latin typeface="Calibri" panose="020F0502020204030204" pitchFamily="34" charset="0"/>
                <a:ea typeface="Calibri" panose="020F0502020204030204" pitchFamily="34" charset="0"/>
                <a:cs typeface="Jameel Noori Nastaleeq" panose="02000503000000020004" pitchFamily="2" charset="-78"/>
              </a:rPr>
              <a:t>پڑھو، اور تمہارا رب بڑا کریم ہے </a:t>
            </a:r>
            <a:r>
              <a:rPr lang="en-US" sz="1200" dirty="0" smtClean="0">
                <a:effectLst/>
                <a:latin typeface="Jameel Noori Nastaleeq" panose="02000503000000020004" pitchFamily="2" charset="-78"/>
                <a:ea typeface="Calibri" panose="020F0502020204030204" pitchFamily="34" charset="0"/>
                <a:cs typeface="Arial" panose="020B0604020202020204" pitchFamily="34" charset="0"/>
              </a:rPr>
              <a:t>(</a:t>
            </a:r>
            <a:r>
              <a:rPr lang="en-US" sz="1200" u="sng" dirty="0" smtClean="0">
                <a:solidFill>
                  <a:srgbClr val="0000FF"/>
                </a:solidFill>
                <a:effectLst/>
                <a:latin typeface="Jameel Noori Nastaleeq" panose="02000503000000020004" pitchFamily="2" charset="-78"/>
                <a:ea typeface="Calibri" panose="020F0502020204030204" pitchFamily="34" charset="0"/>
                <a:cs typeface="Arial" panose="020B0604020202020204" pitchFamily="34" charset="0"/>
                <a:hlinkClick r:id="rId5"/>
              </a:rPr>
              <a:t>3</a:t>
            </a:r>
            <a:r>
              <a:rPr lang="en-US" sz="1200" dirty="0" smtClean="0">
                <a:effectLst/>
                <a:latin typeface="Jameel Noori Nastaleeq" panose="02000503000000020004" pitchFamily="2" charset="-78"/>
                <a:ea typeface="Calibri" panose="020F0502020204030204" pitchFamily="34" charset="0"/>
                <a:cs typeface="Arial" panose="020B0604020202020204" pitchFamily="34" charset="0"/>
              </a:rPr>
              <a:t>) </a:t>
            </a:r>
            <a:r>
              <a:rPr lang="ar-SA" sz="1200" dirty="0" smtClean="0">
                <a:effectLst/>
                <a:latin typeface="Calibri" panose="020F0502020204030204" pitchFamily="34" charset="0"/>
                <a:ea typeface="Calibri" panose="020F0502020204030204" pitchFamily="34" charset="0"/>
                <a:cs typeface="Jameel Noori Nastaleeq" panose="02000503000000020004" pitchFamily="2" charset="-78"/>
              </a:rPr>
              <a:t>جس نے قلم کے ذریعہ سے علم سکھایا </a:t>
            </a:r>
            <a:r>
              <a:rPr lang="en-US" sz="1200" dirty="0" smtClean="0">
                <a:effectLst/>
                <a:latin typeface="Jameel Noori Nastaleeq" panose="02000503000000020004" pitchFamily="2" charset="-78"/>
                <a:ea typeface="Calibri" panose="020F0502020204030204" pitchFamily="34" charset="0"/>
                <a:cs typeface="Arial" panose="020B0604020202020204" pitchFamily="34" charset="0"/>
              </a:rPr>
              <a:t>(</a:t>
            </a:r>
            <a:r>
              <a:rPr lang="en-US" sz="1200" u="sng" dirty="0" smtClean="0">
                <a:solidFill>
                  <a:srgbClr val="0000FF"/>
                </a:solidFill>
                <a:effectLst/>
                <a:latin typeface="Jameel Noori Nastaleeq" panose="02000503000000020004" pitchFamily="2" charset="-78"/>
                <a:ea typeface="Calibri" panose="020F0502020204030204" pitchFamily="34" charset="0"/>
                <a:cs typeface="Arial" panose="020B0604020202020204" pitchFamily="34" charset="0"/>
                <a:hlinkClick r:id="rId6"/>
              </a:rPr>
              <a:t>4</a:t>
            </a:r>
            <a:r>
              <a:rPr lang="en-US" sz="1200" dirty="0" smtClean="0">
                <a:effectLst/>
                <a:latin typeface="Jameel Noori Nastaleeq" panose="02000503000000020004" pitchFamily="2" charset="-78"/>
                <a:ea typeface="Calibri" panose="020F0502020204030204" pitchFamily="34" charset="0"/>
                <a:cs typeface="Arial" panose="020B0604020202020204" pitchFamily="34" charset="0"/>
              </a:rPr>
              <a:t>) </a:t>
            </a:r>
            <a:r>
              <a:rPr lang="ar-SA" sz="1200" dirty="0" smtClean="0">
                <a:effectLst/>
                <a:latin typeface="Calibri" panose="020F0502020204030204" pitchFamily="34" charset="0"/>
                <a:ea typeface="Calibri" panose="020F0502020204030204" pitchFamily="34" charset="0"/>
                <a:cs typeface="Jameel Noori Nastaleeq" panose="02000503000000020004" pitchFamily="2" charset="-78"/>
              </a:rPr>
              <a:t>انسان کو وہ علم دیا جسے وہ نہ جانتا تھا </a:t>
            </a:r>
            <a:r>
              <a:rPr lang="en-US" sz="1200" dirty="0" smtClean="0">
                <a:effectLst/>
                <a:latin typeface="Jameel Noori Nastaleeq" panose="02000503000000020004" pitchFamily="2" charset="-78"/>
                <a:ea typeface="Calibri" panose="020F0502020204030204" pitchFamily="34" charset="0"/>
                <a:cs typeface="Arial" panose="020B0604020202020204" pitchFamily="34" charset="0"/>
              </a:rPr>
              <a:t>(</a:t>
            </a:r>
            <a:r>
              <a:rPr lang="en-US" sz="1200" u="sng" dirty="0" smtClean="0">
                <a:solidFill>
                  <a:srgbClr val="0000FF"/>
                </a:solidFill>
                <a:effectLst/>
                <a:latin typeface="Jameel Noori Nastaleeq" panose="02000503000000020004" pitchFamily="2" charset="-78"/>
                <a:ea typeface="Calibri" panose="020F0502020204030204" pitchFamily="34" charset="0"/>
                <a:cs typeface="Arial" panose="020B0604020202020204" pitchFamily="34" charset="0"/>
                <a:hlinkClick r:id="rId7"/>
              </a:rPr>
              <a:t>5</a:t>
            </a:r>
            <a:r>
              <a:rPr lang="en-US" sz="1200" dirty="0" smtClean="0">
                <a:effectLst/>
                <a:latin typeface="Jameel Noori Nastaleeq" panose="02000503000000020004" pitchFamily="2" charset="-78"/>
                <a:ea typeface="Calibri" panose="020F0502020204030204" pitchFamily="34" charset="0"/>
                <a:cs typeface="Arial" panose="020B0604020202020204" pitchFamily="34" charset="0"/>
              </a:rPr>
              <a:t>)</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0"/>
              </a:spcAft>
            </a:pPr>
            <a:r>
              <a:rPr lang="en-US" sz="1200" dirty="0" smtClean="0">
                <a:effectLst/>
                <a:latin typeface="Jameel Noori Nastaleeq" panose="02000503000000020004" pitchFamily="2" charset="-78"/>
                <a:ea typeface="Calibri" panose="020F0502020204030204" pitchFamily="34" charset="0"/>
                <a:cs typeface="Arial" panose="020B0604020202020204" pitchFamily="34" charset="0"/>
              </a:rPr>
              <a:t>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0"/>
              </a:spcAft>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رب 	انسان 	پڑھنا 	قلم کے ذریعے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Symbol" panose="05050102010706020507" pitchFamily="18" charset="2"/>
              <a:buChar char=""/>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ان 4 باتوں کا باہم تعلق یہ ہے</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Symbol" panose="05050102010706020507" pitchFamily="18" charset="2"/>
              <a:buChar char=""/>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اللہ رب ہے خالق ہے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Symbol" panose="05050102010706020507" pitchFamily="18" charset="2"/>
              <a:buChar char=""/>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علم کے حصول کا واحد مقصود 	رب کی پہچان اور مخلوق کا خالق  سے تعلق بنانا ہے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Symbol" panose="05050102010706020507" pitchFamily="18" charset="2"/>
              <a:buChar char=""/>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رب نے وہ علم دیا جو انسان نہیں جانتا تھا یعنی کائنات میں اپنی حیثیت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228600" marR="0" algn="ctr" rtl="1">
              <a:lnSpc>
                <a:spcPct val="115000"/>
              </a:lnSpc>
              <a:spcBef>
                <a:spcPts val="0"/>
              </a:spcBef>
              <a:spcAft>
                <a:spcPts val="0"/>
              </a:spcAft>
            </a:pPr>
            <a:r>
              <a:rPr lang="ar-SA" sz="1400" dirty="0" smtClean="0">
                <a:effectLst/>
                <a:latin typeface="Calibri" panose="020F0502020204030204" pitchFamily="34" charset="0"/>
                <a:ea typeface="Calibri" panose="020F0502020204030204" pitchFamily="34" charset="0"/>
                <a:cs typeface="Attari_Quraan_Word" panose="02000000000000000000" pitchFamily="2" charset="-78"/>
              </a:rPr>
              <a:t>اِنِّیۡ جَاعِلٌ فِی الۡاَرۡضِ خَلِیۡفَۃ</a:t>
            </a:r>
            <a:r>
              <a:rPr lang="ar-SA" sz="1200" dirty="0" smtClean="0">
                <a:effectLst/>
                <a:latin typeface="Calibri" panose="020F0502020204030204" pitchFamily="34" charset="0"/>
                <a:ea typeface="Calibri" panose="020F0502020204030204" pitchFamily="34" charset="0"/>
                <a:cs typeface="Attari_Quraan_Word" panose="02000000000000000000" pitchFamily="2" charset="-78"/>
              </a:rPr>
              <a:t>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gn="ctr" rtl="1">
              <a:lnSpc>
                <a:spcPct val="115000"/>
              </a:lnSpc>
              <a:spcBef>
                <a:spcPts val="0"/>
              </a:spcBef>
              <a:spcAft>
                <a:spcPts val="0"/>
              </a:spcAft>
            </a:pPr>
            <a:r>
              <a:rPr lang="ar-SA" sz="1200" dirty="0" smtClean="0">
                <a:effectLst/>
                <a:latin typeface="Calibri" panose="020F0502020204030204" pitchFamily="34" charset="0"/>
                <a:ea typeface="Calibri" panose="020F0502020204030204" pitchFamily="34" charset="0"/>
                <a:cs typeface="Jameel Noori Nastaleeq" panose="02000503000000020004" pitchFamily="2" charset="-78"/>
              </a:rPr>
              <a:t>میں زمین میں ایک خلیفہ</a:t>
            </a:r>
            <a:r>
              <a:rPr lang="en-US" sz="1200" dirty="0" smtClean="0">
                <a:effectLst/>
                <a:latin typeface="Jameel Noori Nastaleeq" panose="02000503000000020004" pitchFamily="2" charset="-78"/>
                <a:ea typeface="Calibri" panose="020F0502020204030204" pitchFamily="34" charset="0"/>
                <a:cs typeface="Arial" panose="020B0604020202020204" pitchFamily="34" charset="0"/>
              </a:rPr>
              <a:t> </a:t>
            </a:r>
            <a:r>
              <a:rPr lang="ar-SA" sz="1200" dirty="0" smtClean="0">
                <a:effectLst/>
                <a:latin typeface="Calibri" panose="020F0502020204030204" pitchFamily="34" charset="0"/>
                <a:ea typeface="Calibri" panose="020F0502020204030204" pitchFamily="34" charset="0"/>
                <a:cs typeface="Jameel Noori Nastaleeq" panose="02000503000000020004" pitchFamily="2" charset="-78"/>
              </a:rPr>
              <a:t>بنانے والا ہوں</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0"/>
              </a:spcAft>
            </a:pPr>
            <a:r>
              <a:rPr lang="en-US" sz="1200" dirty="0" smtClean="0">
                <a:effectLst/>
                <a:latin typeface="Jameel Noori Nastaleeq" panose="02000503000000020004" pitchFamily="2" charset="-78"/>
                <a:ea typeface="Calibri" panose="020F0502020204030204" pitchFamily="34" charset="0"/>
                <a:cs typeface="Arial" panose="020B0604020202020204" pitchFamily="34" charset="0"/>
              </a:rPr>
              <a:t> </a:t>
            </a:r>
            <a:r>
              <a:rPr lang="ur-PK" sz="1200" dirty="0" smtClean="0">
                <a:effectLst/>
                <a:latin typeface="Jameel Noori Nastaleeq" panose="02000503000000020004" pitchFamily="2" charset="-78"/>
                <a:ea typeface="Calibri" panose="020F0502020204030204" pitchFamily="34" charset="0"/>
                <a:cs typeface="+mn-cs"/>
              </a:rPr>
              <a:t>اللہ </a:t>
            </a:r>
            <a:r>
              <a:rPr lang="ur-PK" sz="1200" b="1" dirty="0" smtClean="0">
                <a:effectLst/>
                <a:latin typeface="Jameel Noori Nastaleeq" panose="02000503000000020004" pitchFamily="2" charset="-78"/>
                <a:ea typeface="Calibri" panose="020F0502020204030204" pitchFamily="34" charset="0"/>
                <a:cs typeface="+mn-cs"/>
              </a:rPr>
              <a:t>خالق  اوررب</a:t>
            </a:r>
            <a:r>
              <a:rPr lang="ur-PK" sz="1200" dirty="0" smtClean="0">
                <a:effectLst/>
                <a:latin typeface="Jameel Noori Nastaleeq" panose="02000503000000020004" pitchFamily="2" charset="-78"/>
                <a:ea typeface="Calibri" panose="020F0502020204030204" pitchFamily="34" charset="0"/>
                <a:cs typeface="+mn-cs"/>
              </a:rPr>
              <a:t> ہے اور انسان </a:t>
            </a:r>
            <a:r>
              <a:rPr lang="ur-PK" sz="1200" b="1" dirty="0" smtClean="0">
                <a:effectLst/>
                <a:latin typeface="Jameel Noori Nastaleeq" panose="02000503000000020004" pitchFamily="2" charset="-78"/>
                <a:ea typeface="Calibri" panose="020F0502020204030204" pitchFamily="34" charset="0"/>
                <a:cs typeface="+mn-cs"/>
              </a:rPr>
              <a:t>خلیفتہ الارض</a:t>
            </a:r>
            <a:r>
              <a:rPr lang="ur-PK" sz="1200" dirty="0" smtClean="0">
                <a:effectLst/>
                <a:latin typeface="Jameel Noori Nastaleeq" panose="02000503000000020004" pitchFamily="2" charset="-78"/>
                <a:ea typeface="Calibri" panose="020F0502020204030204" pitchFamily="34" charset="0"/>
                <a:cs typeface="+mn-cs"/>
              </a:rPr>
              <a:t> ہے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15000"/>
              </a:lnSpc>
              <a:spcBef>
                <a:spcPts val="0"/>
              </a:spcBef>
              <a:spcAft>
                <a:spcPts val="0"/>
              </a:spcAft>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علماء کہتے ہیں کہ اصل علم</a:t>
            </a:r>
            <a:r>
              <a:rPr lang="en-US" sz="1200" dirty="0" smtClean="0">
                <a:effectLst/>
                <a:latin typeface="Jameel Noori Nastaleeq" panose="02000503000000020004" pitchFamily="2" charset="-78"/>
                <a:ea typeface="Calibri" panose="020F0502020204030204" pitchFamily="34" charset="0"/>
                <a:cs typeface="Arial" panose="020B0604020202020204" pitchFamily="34" charset="0"/>
              </a:rPr>
              <a:t>”</a:t>
            </a: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 وحی الٰہی </a:t>
            </a:r>
            <a:r>
              <a:rPr lang="en-US" sz="1200" dirty="0" smtClean="0">
                <a:effectLst/>
                <a:latin typeface="Jameel Noori Nastaleeq" panose="02000503000000020004" pitchFamily="2" charset="-78"/>
                <a:ea typeface="Calibri" panose="020F0502020204030204" pitchFamily="34" charset="0"/>
                <a:cs typeface="Arial" panose="020B0604020202020204" pitchFamily="34" charset="0"/>
              </a:rPr>
              <a:t> “</a:t>
            </a: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یعنی  قرآن کا علم ہے اور اس کی تفصیل کے لئے احادیث  اور فقہ کا علم ہے یہ دراصل علوم عالیہ ہیں  اس کے علاوہ باقی فنوں ہیں</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C59E437-BD50-4BD6-8323-C75B8CC165A7}" type="slidenum">
              <a:rPr lang="en-US" smtClean="0"/>
              <a:pPr/>
              <a:t>30</a:t>
            </a:fld>
            <a:endParaRPr lang="en-US"/>
          </a:p>
        </p:txBody>
      </p:sp>
    </p:spTree>
    <p:extLst>
      <p:ext uri="{BB962C8B-B14F-4D97-AF65-F5344CB8AC3E}">
        <p14:creationId xmlns:p14="http://schemas.microsoft.com/office/powerpoint/2010/main" val="109115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r" rtl="1"/>
            <a:r>
              <a:rPr lang="ur-PK" sz="1400" baseline="0" dirty="0" smtClean="0">
                <a:latin typeface="Jameel Noori Nastaleeq" panose="02000503000000020004" pitchFamily="2" charset="-78"/>
                <a:cs typeface="Jameel Noori Nastaleeq" panose="02000503000000020004" pitchFamily="2" charset="-78"/>
              </a:rPr>
              <a:t> اللہ تعاالیٰ فرما رہے ہیں کہ وحی قلب پر اتری ہے ۔۔۔۔۔ انسان روح اور جسم کا مجموعہ ہے روح نکل جائے تو جسم بیکار ہوتا ہے روح کا مقام قلب ے وحی قلب پر نازل ہوئی اس بناء پر قلب کی صفائی قرآن ہی سے ممکن ہے </a:t>
            </a:r>
          </a:p>
          <a:p>
            <a:pPr algn="r" rtl="1"/>
            <a:endParaRPr lang="ur-PK" baseline="0" dirty="0" smtClean="0"/>
          </a:p>
          <a:p>
            <a:pPr algn="ctr" rtl="1"/>
            <a:r>
              <a:rPr lang="ur-PK" sz="1800" b="1" dirty="0" smtClean="0">
                <a:latin typeface="Al Qalam Quran Publisher" pitchFamily="18" charset="-78"/>
                <a:cs typeface="Al Qalam Quran Publisher" pitchFamily="18" charset="-78"/>
              </a:rPr>
              <a:t>لِتَكُوْنَ مِنَ الْمُنْذِرِين</a:t>
            </a:r>
            <a:endParaRPr lang="ur-PK" sz="1800" b="1" baseline="0" dirty="0" smtClean="0"/>
          </a:p>
          <a:p>
            <a:pPr algn="r" rtl="1"/>
            <a:r>
              <a:rPr lang="ur-PK" sz="1400" baseline="0" dirty="0" smtClean="0">
                <a:latin typeface="Jameel Noori Nastaleeq" panose="02000503000000020004" pitchFamily="2" charset="-78"/>
                <a:cs typeface="Jameel Noori Nastaleeq" panose="02000503000000020004" pitchFamily="2" charset="-78"/>
              </a:rPr>
              <a:t> یہ مشن ہے اس سے بات کو ابتداء میں سنا دیں لیکن آخر میں دوبارہ اس کی تفصیل بیان کریں ۔</a:t>
            </a:r>
          </a:p>
          <a:p>
            <a:pPr algn="r" rtl="1"/>
            <a:r>
              <a:rPr lang="ur-PK" sz="1400" baseline="0" dirty="0" smtClean="0">
                <a:latin typeface="Jameel Noori Nastaleeq" panose="02000503000000020004" pitchFamily="2" charset="-78"/>
                <a:cs typeface="Jameel Noori Nastaleeq" panose="02000503000000020004" pitchFamily="2" charset="-78"/>
              </a:rPr>
              <a:t>نیت درست رکھیں  ۔۔۔۔۔ نیت درست ہونا علیحدہ چیز ہے اور سمت درست ہونا علیحدہ چیز ہے یعنی نیت کی درستگی کیساتھ عمل ضروری ہے </a:t>
            </a:r>
          </a:p>
          <a:p>
            <a:pPr algn="r" rtl="1"/>
            <a:r>
              <a:rPr lang="ur-PK" sz="1400" baseline="0" dirty="0" smtClean="0">
                <a:latin typeface="Jameel Noori Nastaleeq" panose="02000503000000020004" pitchFamily="2" charset="-78"/>
                <a:cs typeface="Jameel Noori Nastaleeq" panose="02000503000000020004" pitchFamily="2" charset="-78"/>
              </a:rPr>
              <a:t>یہی وہ کتاب ہے جو انسان کو اپنے رب اور مالک سے قربت عطا کرنے کا واحد ذریعہ ہے جس نے پیدا کیا وہ کیسا ہے ؟ اس سے تعلق کیسا ہے؟ صرف یہی کتاب بتاتی ہے پوری کتاب اللہ ہی کے ذکر سے بھری ہوئی ہے اللہ کیسا ہے ؟ اس کو کیا پسند ہے ‘ پسند پر چلنے والوں سے دنیا میں کیا سلوک کرتا ہے اور آخرت میں کیا کرے گا ‘ناپسندی کی راہ اختیار کرنے والوں سے دنیا میں کیا سلوک کرتا ہے اور آخرت میں کیا کرے گا ۔۔آپ غور کریں تو قرآن کی کوئی آیت اس کی تعریف سے باہر نہیں ہو گی اس لیے قرآن مجید پر تو زیب النساء کا فارسی میں وہ شعر صادق آتا ہے اس کا ترجمہ ہے: 	‘’ میں تو اپنے کلام مٰیں اس طرح چھپا ہوا ہوں ‘ جس طرح کہ پھول کی خوشبو پھول کی پتی میں </a:t>
            </a:r>
          </a:p>
          <a:p>
            <a:pPr algn="r" rtl="1"/>
            <a:r>
              <a:rPr lang="ur-PK" sz="1400" baseline="0" dirty="0" smtClean="0">
                <a:latin typeface="Jameel Noori Nastaleeq" panose="02000503000000020004" pitchFamily="2" charset="-78"/>
                <a:cs typeface="Jameel Noori Nastaleeq" panose="02000503000000020004" pitchFamily="2" charset="-78"/>
              </a:rPr>
              <a:t>	    چھپی ہوئی ہے جومجھے دیکھنے کا اشتیاق رکھتا ہو وہ مجھے میرے کلا سے دیکھ لے اور تو کوئی 	چیز دیکھنے کی نہیں ‘’  </a:t>
            </a:r>
          </a:p>
          <a:p>
            <a:pPr algn="r" rtl="1"/>
            <a:r>
              <a:rPr lang="ur-PK" sz="1400" baseline="0" dirty="0" smtClean="0">
                <a:latin typeface="Jameel Noori Nastaleeq" panose="02000503000000020004" pitchFamily="2" charset="-78"/>
                <a:cs typeface="Jameel Noori Nastaleeq" panose="02000503000000020004" pitchFamily="2" charset="-78"/>
              </a:rPr>
              <a:t>ہماری نظریں خدا کی ذات کا شعور نہیں کر سکتیں وہ نظروں میں سما نہیں سکتا لیکن اپنا کلام اس نے ہمارے ہاتھ میں تھما دیا ہے وہ کلام غیر مخلوق ہے لیکن کتاب غیر مخلوق نہیں وہ ہمارےہاتھ میں ہے اور اس سے معرفت اور قرب کا واحد ذریعہ ہے ۔۔۔اللہ تعالیٰ نے فرمایا </a:t>
            </a:r>
            <a:endParaRPr lang="en-US" sz="1400" baseline="0" dirty="0" smtClean="0">
              <a:latin typeface="Jameel Noori Nastaleeq" panose="02000503000000020004" pitchFamily="2" charset="-78"/>
              <a:cs typeface="Jameel Noori Nastaleeq" panose="02000503000000020004" pitchFamily="2" charset="-78"/>
            </a:endParaRPr>
          </a:p>
          <a:p>
            <a:pPr algn="r" rtl="1"/>
            <a:endParaRPr lang="ur-PK" sz="1400" baseline="0" dirty="0" smtClean="0">
              <a:latin typeface="Jameel Noori Nastaleeq" panose="02000503000000020004" pitchFamily="2" charset="-78"/>
              <a:cs typeface="Jameel Noori Nastaleeq" panose="02000503000000020004" pitchFamily="2" charset="-78"/>
            </a:endParaRPr>
          </a:p>
          <a:p>
            <a:pPr algn="r" rtl="1"/>
            <a:r>
              <a:rPr lang="ur-PK" sz="1400" dirty="0" smtClean="0">
                <a:effectLst/>
                <a:latin typeface="Attari_Quraan_Word" panose="02000000000000000000" pitchFamily="2" charset="-78"/>
                <a:cs typeface="Attari_Quraan_Word" panose="02000000000000000000" pitchFamily="2" charset="-78"/>
              </a:rPr>
              <a:t>يَا أَيُّهَا النَّاسُ قَدْ جَاءَتْكُم مَّوْعِظَةٌ مِّن رَّبِّكُمْ وَشِفَاءٌ لِّمَا فِي الصُّدُورِ وَهُدًى وَرَحْمَةٌ لِّلْمُؤْمِنِينَ ﴿</a:t>
            </a:r>
            <a:r>
              <a:rPr lang="ur-PK" sz="1400" dirty="0" smtClean="0">
                <a:effectLst/>
                <a:latin typeface="Attari_Quraan_Word" panose="02000000000000000000" pitchFamily="2" charset="-78"/>
                <a:cs typeface="Attari_Quraan_Word" panose="02000000000000000000" pitchFamily="2" charset="-78"/>
                <a:hlinkClick r:id="rId3"/>
              </a:rPr>
              <a:t>٥٧</a:t>
            </a:r>
            <a:r>
              <a:rPr lang="ur-PK" sz="1400" dirty="0" smtClean="0">
                <a:effectLst/>
                <a:latin typeface="Attari_Quraan_Word" panose="02000000000000000000" pitchFamily="2" charset="-78"/>
                <a:cs typeface="Attari_Quraan_Word" panose="02000000000000000000" pitchFamily="2" charset="-78"/>
              </a:rPr>
              <a:t>﴾</a:t>
            </a:r>
            <a:r>
              <a:rPr lang="ur-PK" sz="1400" dirty="0" smtClean="0">
                <a:latin typeface="Attari_Quraan_Word" panose="02000000000000000000" pitchFamily="2" charset="-78"/>
                <a:cs typeface="Attari_Quraan_Word" panose="02000000000000000000" pitchFamily="2" charset="-78"/>
              </a:rPr>
              <a:t> </a:t>
            </a:r>
            <a:r>
              <a:rPr lang="ur-PK" sz="1400" dirty="0" smtClean="0">
                <a:effectLst/>
                <a:latin typeface="Attari_Quraan_Word" panose="02000000000000000000" pitchFamily="2" charset="-78"/>
                <a:cs typeface="Attari_Quraan_Word" panose="02000000000000000000" pitchFamily="2" charset="-78"/>
              </a:rPr>
              <a:t>قُلْ بِفَضْلِ اللَّـهِ وَبِرَحْمَتِهِ فَبِذَٰلِكَ فَلْيَفْرَحُوا هُوَ خَيْرٌ مِّمَّا يَجْمَعُونَ ﴿</a:t>
            </a:r>
            <a:r>
              <a:rPr lang="ur-PK" sz="1400" dirty="0" smtClean="0">
                <a:effectLst/>
                <a:latin typeface="Attari_Quraan_Word" panose="02000000000000000000" pitchFamily="2" charset="-78"/>
                <a:cs typeface="Attari_Quraan_Word" panose="02000000000000000000" pitchFamily="2" charset="-78"/>
                <a:hlinkClick r:id="rId4"/>
              </a:rPr>
              <a:t>٥٨</a:t>
            </a:r>
            <a:r>
              <a:rPr lang="ur-PK" sz="1400" dirty="0" smtClean="0">
                <a:effectLst/>
              </a:rPr>
              <a:t>﴾</a:t>
            </a:r>
            <a:r>
              <a:rPr lang="ur-PK" sz="1400" baseline="0" dirty="0" smtClean="0">
                <a:latin typeface="Jameel Noori Nastaleeq" panose="02000503000000020004" pitchFamily="2" charset="-78"/>
                <a:cs typeface="Jameel Noori Nastaleeq" panose="02000503000000020004" pitchFamily="2" charset="-78"/>
              </a:rPr>
              <a:t>  </a:t>
            </a:r>
            <a:r>
              <a:rPr lang="en-US" sz="1400" baseline="0" dirty="0" smtClean="0">
                <a:latin typeface="Jameel Noori Nastaleeq" panose="02000503000000020004" pitchFamily="2" charset="-78"/>
                <a:cs typeface="Jameel Noori Nastaleeq" panose="02000503000000020004" pitchFamily="2" charset="-78"/>
              </a:rPr>
              <a:t>	</a:t>
            </a:r>
            <a:r>
              <a:rPr lang="ur-PK" sz="1400" baseline="0" dirty="0" smtClean="0">
                <a:latin typeface="Jameel Noori Nastaleeq" panose="02000503000000020004" pitchFamily="2" charset="-78"/>
                <a:cs typeface="Jameel Noori Nastaleeq" panose="02000503000000020004" pitchFamily="2" charset="-78"/>
              </a:rPr>
              <a:t>(سورہ یونس)</a:t>
            </a:r>
            <a:endParaRPr lang="en-US" sz="1400" baseline="0" dirty="0" smtClean="0">
              <a:latin typeface="Jameel Noori Nastaleeq" panose="02000503000000020004" pitchFamily="2" charset="-78"/>
              <a:cs typeface="Jameel Noori Nastaleeq" panose="02000503000000020004" pitchFamily="2" charset="-78"/>
            </a:endParaRPr>
          </a:p>
          <a:p>
            <a:pPr algn="r" rtl="1"/>
            <a:r>
              <a:rPr lang="ur-PK" sz="1400" dirty="0" smtClean="0">
                <a:effectLst/>
                <a:latin typeface="Jameel Noori Nastaleeq" panose="02000503000000020004" pitchFamily="2" charset="-78"/>
                <a:cs typeface="Jameel Noori Nastaleeq" panose="02000503000000020004" pitchFamily="2" charset="-78"/>
              </a:rPr>
              <a:t>لوگو! تمہارے پاس تمہارے رب کی طرف سے نصیحت آ گئی ہے یہ وہ چیز ہے جو دلوں کے امراض کی شفا ہے اور جو اسے قبول کر لیں ان کے لیے رہنمائی اور رحمت ہےاے نبیؐ، کہو کہ “یہ اللہ کا فضل اور اس کی مہربانی ہے کہ یہ چیز اس نے بھیجی، اس پر تو لوگوں کو خوشی منانی چاہیے، یہ اُن سب چیزوں سے بہتر ہے جنہیں لوگ سمیٹ رہے ہیں" </a:t>
            </a:r>
          </a:p>
          <a:p>
            <a:pPr algn="r" rtl="1"/>
            <a:endParaRPr lang="ur-PK" sz="1400" dirty="0" smtClean="0">
              <a:effectLst/>
              <a:latin typeface="Jameel Noori Nastaleeq" panose="02000503000000020004" pitchFamily="2" charset="-78"/>
              <a:cs typeface="Jameel Noori Nastaleeq" panose="02000503000000020004" pitchFamily="2" charset="-78"/>
            </a:endParaRPr>
          </a:p>
          <a:p>
            <a:pPr algn="r" rtl="1"/>
            <a:r>
              <a:rPr lang="ur-PK" sz="1400" dirty="0" smtClean="0">
                <a:effectLst/>
                <a:latin typeface="Jameel Noori Nastaleeq" panose="02000503000000020004" pitchFamily="2" charset="-78"/>
                <a:cs typeface="Jameel Noori Nastaleeq" panose="02000503000000020004" pitchFamily="2" charset="-78"/>
              </a:rPr>
              <a:t>ہماری</a:t>
            </a:r>
            <a:r>
              <a:rPr lang="ur-PK" sz="1400" baseline="0" dirty="0" smtClean="0">
                <a:effectLst/>
                <a:latin typeface="Jameel Noori Nastaleeq" panose="02000503000000020004" pitchFamily="2" charset="-78"/>
                <a:cs typeface="Jameel Noori Nastaleeq" panose="02000503000000020004" pitchFamily="2" charset="-78"/>
              </a:rPr>
              <a:t> عیدین ہمارے تہوار ہیں ‘ ان مواقع پر اللی نے جشن منانے کا حکم دیا ہے یہ اسی کتاب کی مناسبت سے ہے پہلا اس کتاب کے نزول کے آغازاور دوسرا اس کے اہتمام کی سالگرہ ہے ایک عید ہم اس وقت مناتے ہیں جب کتاب نازل ہوئی تھی اور دوسری تب جب اس نعمت کا اتمام ہوا تھا</a:t>
            </a:r>
          </a:p>
          <a:p>
            <a:pPr algn="r" rtl="1"/>
            <a:endParaRPr lang="ur-PK" sz="1400" baseline="0" dirty="0" smtClean="0">
              <a:effectLst/>
              <a:latin typeface="Jameel Noori Nastaleeq" panose="02000503000000020004" pitchFamily="2" charset="-78"/>
              <a:cs typeface="Jameel Noori Nastaleeq" panose="02000503000000020004" pitchFamily="2" charset="-78"/>
            </a:endParaRPr>
          </a:p>
          <a:p>
            <a:pPr algn="r" rtl="1"/>
            <a:r>
              <a:rPr lang="ur-PK" sz="1400" dirty="0" smtClean="0">
                <a:effectLst/>
                <a:latin typeface="Attari_Quraan_Word" panose="02000000000000000000" pitchFamily="2" charset="-78"/>
                <a:cs typeface="Attari_Quraan_Word" panose="02000000000000000000" pitchFamily="2" charset="-78"/>
              </a:rPr>
              <a:t>الْيَوْمَ أَكْمَلْتُ لَكُمْ دِينَكُمْ وَأَتْمَمْتُ عَلَيْكُمْ نِعْمَتِي وَرَضِيتُ لَكُمُ الْإِسْلَامَ دِينًا ۚ</a:t>
            </a:r>
          </a:p>
          <a:p>
            <a:pPr algn="r" rtl="1"/>
            <a:r>
              <a:rPr lang="ur-PK" sz="1400" dirty="0" smtClean="0">
                <a:effectLst/>
                <a:latin typeface="Jameel Noori Nastaleeq" panose="02000503000000020004" pitchFamily="2" charset="-78"/>
                <a:cs typeface="Jameel Noori Nastaleeq" panose="02000503000000020004" pitchFamily="2" charset="-78"/>
              </a:rPr>
              <a:t>میں نے تمہارے دین کو تمہارے لیے مکمل کر دیا ہے اور اپنی نعمت تم پر تمام کر دی ہے اور تمہارے لیے اسلام کو تمہارے دین کی حیثیت سے قبول کر لیا ہے	(سورۃ المائدہ 3)</a:t>
            </a:r>
          </a:p>
          <a:p>
            <a:pPr algn="r" rtl="1"/>
            <a:endParaRPr lang="ur-PK" sz="1400" dirty="0" smtClean="0">
              <a:effectLst/>
              <a:latin typeface="Attari_Quraan_Word" panose="02000000000000000000" pitchFamily="2" charset="-78"/>
              <a:cs typeface="Attari_Quraan_Word" panose="02000000000000000000" pitchFamily="2" charset="-78"/>
            </a:endParaRPr>
          </a:p>
          <a:p>
            <a:pPr algn="r" rtl="1"/>
            <a:endParaRPr lang="ur-PK" sz="1400" dirty="0" smtClean="0">
              <a:effectLst/>
              <a:latin typeface="Attari_Quraan_Word" panose="02000000000000000000" pitchFamily="2" charset="-78"/>
              <a:cs typeface="Attari_Quraan_Word" panose="02000000000000000000" pitchFamily="2" charset="-78"/>
            </a:endParaRPr>
          </a:p>
          <a:p>
            <a:pPr algn="r" rtl="1"/>
            <a:endParaRPr lang="ur-PK" sz="1400" dirty="0" smtClean="0">
              <a:effectLst/>
              <a:latin typeface="Attari_Quraan_Word" panose="02000000000000000000" pitchFamily="2" charset="-78"/>
              <a:cs typeface="Attari_Quraan_Word" panose="02000000000000000000" pitchFamily="2" charset="-78"/>
            </a:endParaRPr>
          </a:p>
          <a:p>
            <a:pPr algn="r" rtl="1"/>
            <a:endParaRPr lang="ur-PK" sz="1400" dirty="0" smtClean="0">
              <a:effectLst/>
              <a:latin typeface="Attari_Quraan_Word" panose="02000000000000000000" pitchFamily="2" charset="-78"/>
              <a:cs typeface="Attari_Quraan_Word" panose="02000000000000000000" pitchFamily="2" charset="-78"/>
            </a:endParaRPr>
          </a:p>
          <a:p>
            <a:pPr algn="r" rtl="1"/>
            <a:endParaRPr lang="en-US" sz="1400" dirty="0">
              <a:latin typeface="Attari_Quraan_Word" panose="02000000000000000000" pitchFamily="2" charset="-78"/>
              <a:cs typeface="Attari_Quraan_Word" panose="02000000000000000000" pitchFamily="2" charset="-78"/>
            </a:endParaRPr>
          </a:p>
        </p:txBody>
      </p:sp>
      <p:sp>
        <p:nvSpPr>
          <p:cNvPr id="4" name="Slide Number Placeholder 3"/>
          <p:cNvSpPr>
            <a:spLocks noGrp="1"/>
          </p:cNvSpPr>
          <p:nvPr>
            <p:ph type="sldNum" sz="quarter" idx="10"/>
          </p:nvPr>
        </p:nvSpPr>
        <p:spPr/>
        <p:txBody>
          <a:bodyPr/>
          <a:lstStyle/>
          <a:p>
            <a:fld id="{CC59E437-BD50-4BD6-8323-C75B8CC165A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43829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gn="r" rtl="1">
              <a:lnSpc>
                <a:spcPct val="115000"/>
              </a:lnSpc>
              <a:spcBef>
                <a:spcPts val="0"/>
              </a:spcBef>
              <a:spcAft>
                <a:spcPts val="0"/>
              </a:spcAft>
            </a:pPr>
            <a:r>
              <a:rPr lang="en-US" sz="1200" dirty="0" smtClean="0">
                <a:effectLst/>
                <a:latin typeface="Jameel Noori Nastaleeq" panose="02000503000000020004" pitchFamily="2" charset="-78"/>
                <a:ea typeface="Calibri" panose="020F0502020204030204" pitchFamily="34" charset="0"/>
                <a:cs typeface="Arial" panose="020B0604020202020204" pitchFamily="34" charset="0"/>
              </a:rPr>
              <a:t> </a:t>
            </a:r>
            <a:r>
              <a:rPr lang="ur-PK" sz="1200" dirty="0" smtClean="0">
                <a:effectLst/>
                <a:latin typeface="Jameel Noori Nastaleeq" panose="02000503000000020004" pitchFamily="2" charset="-78"/>
                <a:ea typeface="Calibri" panose="020F0502020204030204" pitchFamily="34" charset="0"/>
                <a:cs typeface="+mn-cs"/>
              </a:rPr>
              <a:t>جو لوگ یہ جان لیں کہ ان چار مقاصد کے حصول کے لئے ان کو وجود بخشا گیا ہے ان کی تخلیق کی گئی ہے وہ اپنی ذمہ داری کی ادائیگی کی فکر کرتے ہیں ،      	حصول علم کا مقصود واضح ہو جانے کے بعد  ہمارا فرض ہے کہ علم کے ذریعے یہ 3 چیزیں اپنے اندر پیدا کریں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arenR"/>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اللہ کی معرفت پیدا کریں اس کا قرب حاصل کریں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arenR"/>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 اللہ کے احکامات کی روشنی میں اپنا کردار صالح بنائیں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arenR"/>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جو رول ہمیں دیا گیا ہے اس رول کو ادا کریں  یعنی  </a:t>
            </a:r>
            <a:r>
              <a:rPr lang="ur-PK" sz="1200" b="1" dirty="0" smtClean="0">
                <a:effectLst/>
                <a:latin typeface="Calibri" panose="020F0502020204030204" pitchFamily="34" charset="0"/>
                <a:ea typeface="Calibri" panose="020F0502020204030204" pitchFamily="34" charset="0"/>
                <a:cs typeface="Jameel Noori Nastaleeq" panose="02000503000000020004" pitchFamily="2" charset="-78"/>
              </a:rPr>
              <a:t> " خلیفۃ الارض"  </a:t>
            </a:r>
          </a:p>
          <a:p>
            <a:pPr marL="0" marR="0" lvl="0" indent="0" algn="r" rtl="1">
              <a:lnSpc>
                <a:spcPct val="115000"/>
              </a:lnSpc>
              <a:spcBef>
                <a:spcPts val="0"/>
              </a:spcBef>
              <a:spcAft>
                <a:spcPts val="0"/>
              </a:spcAft>
              <a:buFont typeface="+mj-lt"/>
              <a:buNone/>
            </a:pPr>
            <a:endParaRPr lang="ur-PK" sz="1200" b="1" dirty="0" smtClean="0">
              <a:effectLst/>
              <a:latin typeface="Calibri" panose="020F0502020204030204" pitchFamily="34" charset="0"/>
              <a:ea typeface="Calibri" panose="020F0502020204030204" pitchFamily="34" charset="0"/>
              <a:cs typeface="Jameel Noori Nastaleeq" panose="02000503000000020004" pitchFamily="2" charset="-78"/>
            </a:endParaRPr>
          </a:p>
          <a:p>
            <a:pPr marL="228600" marR="0" algn="ctr" rtl="1">
              <a:lnSpc>
                <a:spcPct val="115000"/>
              </a:lnSpc>
              <a:spcBef>
                <a:spcPts val="0"/>
              </a:spcBef>
              <a:spcAft>
                <a:spcPts val="0"/>
              </a:spcAft>
            </a:pPr>
            <a:r>
              <a:rPr lang="ur-PK" sz="1000" dirty="0" smtClean="0">
                <a:effectLst/>
                <a:latin typeface="Calibri" panose="020F0502020204030204" pitchFamily="34" charset="0"/>
                <a:ea typeface="Calibri" panose="020F0502020204030204" pitchFamily="34" charset="0"/>
                <a:cs typeface="Jameel Noori Nastaleeq" panose="02000503000000020004" pitchFamily="2" charset="-78"/>
              </a:rPr>
              <a:t>س۔ </a:t>
            </a:r>
            <a:r>
              <a:rPr lang="ur-PK" sz="1000" b="1" dirty="0" smtClean="0">
                <a:effectLst/>
                <a:latin typeface="Calibri" panose="020F0502020204030204" pitchFamily="34" charset="0"/>
                <a:ea typeface="Calibri" panose="020F0502020204030204" pitchFamily="34" charset="0"/>
                <a:cs typeface="Jameel Noori Nastaleeq" panose="02000503000000020004" pitchFamily="2" charset="-78"/>
              </a:rPr>
              <a:t>خلیفہ کا کیا  کام ہوتا ہے ؟؟</a:t>
            </a:r>
            <a:endParaRPr lang="en-US" sz="8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15000"/>
              </a:lnSpc>
              <a:spcBef>
                <a:spcPts val="0"/>
              </a:spcBef>
              <a:spcAft>
                <a:spcPts val="0"/>
              </a:spcAft>
            </a:pPr>
            <a:r>
              <a:rPr lang="ur-PK" sz="1000" dirty="0" smtClean="0">
                <a:effectLst/>
                <a:latin typeface="Calibri" panose="020F0502020204030204" pitchFamily="34" charset="0"/>
                <a:ea typeface="Calibri" panose="020F0502020204030204" pitchFamily="34" charset="0"/>
                <a:cs typeface="Jameel Noori Nastaleeq" panose="02000503000000020004" pitchFamily="2" charset="-78"/>
              </a:rPr>
              <a:t>یہ جاننا  دراصل علم  ہے اور یہ علم قرآن اور احادیث سے ملے گا </a:t>
            </a:r>
            <a:endParaRPr lang="en-US" sz="8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15000"/>
              </a:lnSpc>
              <a:spcBef>
                <a:spcPts val="0"/>
              </a:spcBef>
              <a:spcAft>
                <a:spcPts val="0"/>
              </a:spcAft>
            </a:pPr>
            <a:r>
              <a:rPr lang="ur-PK" sz="1000" dirty="0" smtClean="0">
                <a:effectLst/>
                <a:latin typeface="Calibri" panose="020F0502020204030204" pitchFamily="34" charset="0"/>
                <a:ea typeface="Calibri" panose="020F0502020204030204" pitchFamily="34" charset="0"/>
                <a:cs typeface="Jameel Noori Nastaleeq" panose="02000503000000020004" pitchFamily="2" charset="-78"/>
              </a:rPr>
              <a:t>قرآن جس نظام کی بات کرتا ہے اس نظام کو قائم کرنا خلیفۃ الارض کی ذمہ داری ہے </a:t>
            </a:r>
            <a:endParaRPr lang="en-US" sz="8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15000"/>
              </a:lnSpc>
              <a:spcBef>
                <a:spcPts val="0"/>
              </a:spcBef>
              <a:spcAft>
                <a:spcPts val="0"/>
              </a:spcAft>
            </a:pPr>
            <a:r>
              <a:rPr lang="ur-PK" sz="1000" dirty="0" smtClean="0">
                <a:effectLst/>
                <a:latin typeface="Calibri" panose="020F0502020204030204" pitchFamily="34" charset="0"/>
                <a:ea typeface="Calibri" panose="020F0502020204030204" pitchFamily="34" charset="0"/>
                <a:cs typeface="Jameel Noori Nastaleeq" panose="02000503000000020004" pitchFamily="2" charset="-78"/>
              </a:rPr>
              <a:t>قرآن میں ہمیں کون کون سے نظام ملتے ہیں </a:t>
            </a:r>
            <a:endParaRPr lang="en-US" sz="8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15000"/>
              </a:lnSpc>
              <a:spcBef>
                <a:spcPts val="0"/>
              </a:spcBef>
              <a:spcAft>
                <a:spcPts val="0"/>
              </a:spcAft>
            </a:pPr>
            <a:r>
              <a:rPr lang="ur-PK" sz="1000" dirty="0" smtClean="0">
                <a:effectLst/>
                <a:latin typeface="Calibri" panose="020F0502020204030204" pitchFamily="34" charset="0"/>
                <a:ea typeface="Calibri" panose="020F0502020204030204" pitchFamily="34" charset="0"/>
                <a:cs typeface="Jameel Noori Nastaleeq" panose="02000503000000020004" pitchFamily="2" charset="-78"/>
              </a:rPr>
              <a:t> نظام ِ عدل</a:t>
            </a:r>
            <a:endParaRPr lang="en-US" sz="8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15000"/>
              </a:lnSpc>
              <a:spcBef>
                <a:spcPts val="0"/>
              </a:spcBef>
              <a:spcAft>
                <a:spcPts val="0"/>
              </a:spcAft>
            </a:pPr>
            <a:r>
              <a:rPr lang="ur-PK" sz="1000" dirty="0" smtClean="0">
                <a:effectLst/>
                <a:latin typeface="Calibri" panose="020F0502020204030204" pitchFamily="34" charset="0"/>
                <a:ea typeface="Calibri" panose="020F0502020204030204" pitchFamily="34" charset="0"/>
                <a:cs typeface="Jameel Noori Nastaleeq" panose="02000503000000020004" pitchFamily="2" charset="-78"/>
              </a:rPr>
              <a:t>  نظام ِ صلوٰۃ </a:t>
            </a:r>
            <a:endParaRPr lang="en-US" sz="8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15000"/>
              </a:lnSpc>
              <a:spcBef>
                <a:spcPts val="0"/>
              </a:spcBef>
              <a:spcAft>
                <a:spcPts val="0"/>
              </a:spcAft>
            </a:pPr>
            <a:r>
              <a:rPr lang="ur-PK" sz="1000" dirty="0" smtClean="0">
                <a:effectLst/>
                <a:latin typeface="Calibri" panose="020F0502020204030204" pitchFamily="34" charset="0"/>
                <a:ea typeface="Calibri" panose="020F0502020204030204" pitchFamily="34" charset="0"/>
                <a:cs typeface="Jameel Noori Nastaleeq" panose="02000503000000020004" pitchFamily="2" charset="-78"/>
              </a:rPr>
              <a:t>نظام معشیت </a:t>
            </a:r>
            <a:endParaRPr lang="en-US" sz="8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15000"/>
              </a:lnSpc>
              <a:spcBef>
                <a:spcPts val="0"/>
              </a:spcBef>
              <a:spcAft>
                <a:spcPts val="0"/>
              </a:spcAft>
            </a:pPr>
            <a:r>
              <a:rPr lang="ur-PK" sz="1000" dirty="0" smtClean="0">
                <a:effectLst/>
                <a:latin typeface="Calibri" panose="020F0502020204030204" pitchFamily="34" charset="0"/>
                <a:ea typeface="Calibri" panose="020F0502020204030204" pitchFamily="34" charset="0"/>
                <a:cs typeface="Jameel Noori Nastaleeq" panose="02000503000000020004" pitchFamily="2" charset="-78"/>
              </a:rPr>
              <a:t>نظام معاشرت </a:t>
            </a:r>
            <a:endParaRPr lang="en-US" sz="8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15000"/>
              </a:lnSpc>
              <a:spcBef>
                <a:spcPts val="0"/>
              </a:spcBef>
              <a:spcAft>
                <a:spcPts val="0"/>
              </a:spcAft>
            </a:pPr>
            <a:r>
              <a:rPr lang="ur-PK" sz="1000" dirty="0" smtClean="0">
                <a:effectLst/>
                <a:latin typeface="Calibri" panose="020F0502020204030204" pitchFamily="34" charset="0"/>
                <a:ea typeface="Calibri" panose="020F0502020204030204" pitchFamily="34" charset="0"/>
                <a:cs typeface="Jameel Noori Nastaleeq" panose="02000503000000020004" pitchFamily="2" charset="-78"/>
              </a:rPr>
              <a:t>نظام حکومت </a:t>
            </a:r>
            <a:endParaRPr lang="en-US" sz="8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15000"/>
              </a:lnSpc>
              <a:spcBef>
                <a:spcPts val="0"/>
              </a:spcBef>
              <a:spcAft>
                <a:spcPts val="0"/>
              </a:spcAft>
            </a:pPr>
            <a:r>
              <a:rPr lang="ur-PK" sz="1000" dirty="0" smtClean="0">
                <a:effectLst/>
                <a:latin typeface="Calibri" panose="020F0502020204030204" pitchFamily="34" charset="0"/>
                <a:ea typeface="Calibri" panose="020F0502020204030204" pitchFamily="34" charset="0"/>
                <a:cs typeface="Jameel Noori Nastaleeq" panose="02000503000000020004" pitchFamily="2" charset="-78"/>
              </a:rPr>
              <a:t>ان سب کو قائم کرنا خلیفۃ الارض یعنی 	"مسلمان " کی ذمہ داری ہے </a:t>
            </a:r>
            <a:endParaRPr lang="en-US" sz="8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0"/>
              </a:spcAft>
            </a:pPr>
            <a:r>
              <a:rPr lang="ur-PK" sz="1000" dirty="0" smtClean="0">
                <a:effectLst/>
                <a:latin typeface="Calibri" panose="020F0502020204030204" pitchFamily="34" charset="0"/>
                <a:ea typeface="Calibri" panose="020F0502020204030204" pitchFamily="34" charset="0"/>
                <a:cs typeface="Jameel Noori Nastaleeq" panose="02000503000000020004" pitchFamily="2" charset="-78"/>
              </a:rPr>
              <a:t>اپنی تیاری اس طرح کریں کہ فرائض سے آگاہی ہو علمی اور فکری تیاری ہو اور اس کےساتھ  عملی جدوجہد میں شامل ہو جائیں</a:t>
            </a:r>
            <a:endParaRPr lang="en-US" sz="8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lnSpc>
                <a:spcPct val="115000"/>
              </a:lnSpc>
              <a:spcBef>
                <a:spcPts val="0"/>
              </a:spcBef>
              <a:spcAft>
                <a:spcPts val="0"/>
              </a:spcAft>
              <a:buFont typeface="+mj-lt"/>
              <a:buNone/>
            </a:pP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A56E769-2F51-4599-843F-9AE79070AB7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735084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gn="r" rtl="1">
              <a:lnSpc>
                <a:spcPct val="115000"/>
              </a:lnSpc>
              <a:spcBef>
                <a:spcPts val="0"/>
              </a:spcBef>
              <a:spcAft>
                <a:spcPts val="0"/>
              </a:spcAft>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نبی کریم ﷺ نے فرمایا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15000"/>
              </a:lnSpc>
              <a:spcBef>
                <a:spcPts val="0"/>
              </a:spcBef>
              <a:spcAft>
                <a:spcPts val="0"/>
              </a:spcAft>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الحدیث 				</a:t>
            </a:r>
            <a:r>
              <a:rPr lang="ur-PK" sz="1200" b="1" dirty="0" smtClean="0">
                <a:effectLst/>
                <a:latin typeface="Calibri" panose="020F0502020204030204" pitchFamily="34" charset="0"/>
                <a:ea typeface="Calibri" panose="020F0502020204030204" pitchFamily="34" charset="0"/>
                <a:cs typeface="Jameel Noori Nastaleeq" panose="02000503000000020004" pitchFamily="2" charset="-78"/>
              </a:rPr>
              <a:t>"تعوذ و باللہ مِن علمہِِ لَّا ینفَعُ"</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1828800" marR="0" indent="457200" algn="r" rtl="1">
              <a:lnSpc>
                <a:spcPct val="115000"/>
              </a:lnSpc>
              <a:spcBef>
                <a:spcPts val="0"/>
              </a:spcBef>
              <a:spcAft>
                <a:spcPts val="0"/>
              </a:spcAft>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 اس علم سے پناہ مانگو جو نفع نہ دے "	ابن ماجہ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0"/>
              </a:spcAft>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حضرت عمرؓ نے حضرت کعبؓ دریافت  کیا اہل علم کون ہیں ؟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0"/>
              </a:spcAft>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فرمایا جو اپنے علم کے مطابق عمل کریں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0"/>
              </a:spcAft>
              <a:tabLst>
                <a:tab pos="2971800" algn="ctr"/>
              </a:tabLst>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حضرت عبداللہ بن مسعود ؓ فرماتے ہیں 	            </a:t>
            </a:r>
            <a:r>
              <a:rPr lang="ur-PK" sz="1200" b="1" dirty="0" smtClean="0">
                <a:effectLst/>
                <a:latin typeface="Calibri" panose="020F0502020204030204" pitchFamily="34" charset="0"/>
                <a:ea typeface="Calibri" panose="020F0502020204030204" pitchFamily="34" charset="0"/>
                <a:cs typeface="Jameel Noori Nastaleeq" panose="02000503000000020004" pitchFamily="2" charset="-78"/>
              </a:rPr>
              <a:t>"احادیث یاد کر لینا  علم نہیں ، علم تو خدا خوفی کا نام ہے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0"/>
              </a:spcAft>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فیضل بن عیاض ؓ کہتے ہیں	علم کے حصول کے لئے</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arenR"/>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 خاموش رہنا سیکھیں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arenR"/>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توجہ سے سنیں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arenR"/>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جو سنیں اسے یاد رکھیں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arenR"/>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جو علم ہو جائے اس پر عمل کریں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arenR"/>
            </a:pPr>
            <a:r>
              <a:rPr lang="ur-PK" sz="1200" dirty="0" smtClean="0">
                <a:effectLst/>
                <a:latin typeface="Calibri" panose="020F0502020204030204" pitchFamily="34" charset="0"/>
                <a:ea typeface="Calibri" panose="020F0502020204030204" pitchFamily="34" charset="0"/>
                <a:cs typeface="Jameel Noori Nastaleeq" panose="02000503000000020004" pitchFamily="2" charset="-78"/>
              </a:rPr>
              <a:t>اور اس کو آگے پہنچا ئیں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C59E437-BD50-4BD6-8323-C75B8CC165A7}" type="slidenum">
              <a:rPr lang="en-US" smtClean="0"/>
              <a:pPr/>
              <a:t>32</a:t>
            </a:fld>
            <a:endParaRPr lang="en-US"/>
          </a:p>
        </p:txBody>
      </p:sp>
    </p:spTree>
    <p:extLst>
      <p:ext uri="{BB962C8B-B14F-4D97-AF65-F5344CB8AC3E}">
        <p14:creationId xmlns:p14="http://schemas.microsoft.com/office/powerpoint/2010/main" val="2617045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59E437-BD50-4BD6-8323-C75B8CC165A7}" type="slidenum">
              <a:rPr lang="en-US" smtClean="0"/>
              <a:pPr/>
              <a:t>33</a:t>
            </a:fld>
            <a:endParaRPr lang="en-US"/>
          </a:p>
        </p:txBody>
      </p:sp>
    </p:spTree>
    <p:extLst>
      <p:ext uri="{BB962C8B-B14F-4D97-AF65-F5344CB8AC3E}">
        <p14:creationId xmlns:p14="http://schemas.microsoft.com/office/powerpoint/2010/main" val="36302050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6E769-2F51-4599-843F-9AE79070AB74}"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535764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lgn="r" rtl="1">
              <a:lnSpc>
                <a:spcPct val="115000"/>
              </a:lnSpc>
              <a:spcBef>
                <a:spcPts val="0"/>
              </a:spcBef>
              <a:spcAft>
                <a:spcPts val="0"/>
              </a:spcAft>
            </a:pPr>
            <a:r>
              <a:rPr lang="ur-PK"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rPr>
              <a:t>:دین کا  کام ناقص علم اور محدود معلومات اور حالات سے بے خبر ی کے ساتھ نہیں ہو سکتا قرآن کا علم ،علمی اور فکری تیاری ضروری ہے ساتھ ہی غیر اسلام کا علم بھی ہو ۔</a:t>
            </a:r>
            <a:endParaRPr lang="en-US"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algn="r" rtl="1">
              <a:lnSpc>
                <a:spcPct val="115000"/>
              </a:lnSpc>
              <a:spcBef>
                <a:spcPts val="0"/>
              </a:spcBef>
              <a:spcAft>
                <a:spcPts val="0"/>
              </a:spcAft>
            </a:pPr>
            <a:r>
              <a:rPr lang="ur-PK"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rPr>
              <a:t>:اصلاح ذات کے ساتھ اصلاح امت کے کام کو بھی اپنی ذاتی ذمہ داری سمجھنا  ۔معاشرے کو اسلامی بنیادوں پر قائم کرنے کی عملی جدوجہد  کی اہم معاشرتی ذمہ داری  کو قبول کرنا  اور اس راستے میں جو تکالیف آئیں ان کو خندہ پیشانی سے قبول کرنا  ایک مسلمان پر فرض ہے </a:t>
            </a:r>
            <a:endParaRPr lang="en-US"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algn="r" rtl="1">
              <a:lnSpc>
                <a:spcPct val="115000"/>
              </a:lnSpc>
              <a:spcBef>
                <a:spcPts val="0"/>
              </a:spcBef>
              <a:spcAft>
                <a:spcPts val="0"/>
              </a:spcAft>
            </a:pPr>
            <a:r>
              <a:rPr lang="ar-SA"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rPr>
              <a:t>مسلمان جب تک اس ذمہ داری سے آگاہ ر ہے ،دنیا کو فتح کرتے رہے جو علاقے انہوں نے فتح کئے  وہاں جو علوم تھے  ان کے صحیح اور صالح حصے کو اپنایا اور اس میں اضافہ کیا گہرائی اور وسعت دی، اسلامی رنگ دیا دنیا کے جس ملک میں گئے ان علوم کی اشاعت کی اور تمام دنیا نے مسلمانوں کے علم سے فائدہ اٹھایا۔ انسانیت کو ایسے طریقے اقدار اور اصول دئے جو دنیا نے پہلے نہیں دیکھے تھے۔</a:t>
            </a:r>
            <a:endParaRPr lang="en-US"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algn="r" rtl="1">
              <a:lnSpc>
                <a:spcPct val="115000"/>
              </a:lnSpc>
              <a:spcBef>
                <a:spcPts val="0"/>
              </a:spcBef>
              <a:spcAft>
                <a:spcPts val="0"/>
              </a:spcAft>
            </a:pPr>
            <a:r>
              <a:rPr lang="ar-SA"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rPr>
              <a:t>مغربی مفکر بریفالت کہتا ہے کہ "اسلام نے جو کچھ دنیا کو دیا اس میں سب سے قیمتی چیز علم ہے "مسلمانوں نے جب تک وحی الہی کی روشنی میں اپنے علوم کو اخذ کیا وہ دنیا کی قیادت کے منصب پر فائز رہے اور جب وحی الہی کو چھوڑ دیا تو جمود اور پستی کا شکار ہوئے ۔</a:t>
            </a:r>
            <a:endParaRPr lang="en-US"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algn="r" rtl="1">
              <a:lnSpc>
                <a:spcPct val="115000"/>
              </a:lnSpc>
              <a:spcBef>
                <a:spcPts val="0"/>
              </a:spcBef>
              <a:spcAft>
                <a:spcPts val="0"/>
              </a:spcAft>
            </a:pPr>
            <a:r>
              <a:rPr lang="ur-PK"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rPr>
              <a:t>آج ہماری عقلی قوتیں بھی جمود کا شکار ہیں ۔کیونکہ ہم تقلید کرتے ہیں اجتہاد نہیں کرتے ،روایت سے کام لیتے ہیں تجدید نہیں کرتے ،</a:t>
            </a:r>
            <a:endParaRPr lang="en-US"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algn="r" rtl="1">
              <a:lnSpc>
                <a:spcPct val="115000"/>
              </a:lnSpc>
              <a:spcBef>
                <a:spcPts val="0"/>
              </a:spcBef>
              <a:spcAft>
                <a:spcPts val="0"/>
              </a:spcAft>
            </a:pPr>
            <a:r>
              <a:rPr lang="ur-PK"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rPr>
              <a:t>نقل کرتے ہیں ایجاد نہیں کرتے ،حفظ کر کے رٹہ لگاتے ہیں تفکر اور تدبر نہیں کرتے ،نقل کرتے ہیں ایجاد نہیں کرتے ۔ دوسروں کے افکار کو نافذ کرتے ہیں خود نہیں سوچتے ۔مغربی مفکرین سے خیالات مستعار لیتے ہیں ۔</a:t>
            </a:r>
            <a:endParaRPr lang="en-US"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algn="r" rtl="1">
              <a:lnSpc>
                <a:spcPct val="115000"/>
              </a:lnSpc>
              <a:spcBef>
                <a:spcPts val="0"/>
              </a:spcBef>
              <a:spcAft>
                <a:spcPts val="0"/>
              </a:spcAft>
            </a:pPr>
            <a:r>
              <a:rPr lang="ur-PK"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rPr>
              <a:t>یہ صورت حال نہ صرف ہمارے  روایتی علوم تک محدود ہے  بلکہ علوم طبیعیات اور ریا ضیات تک یہی کیفیت ہے ۔ہماری بے بسی کی بڑی مثال یہ ہے اہل مغرب اپنی فکر  کو استعمال کرتے ہیں اور ہمارے لئے اختراعات و ایجادات کرتے ہیں ! </a:t>
            </a:r>
            <a:endParaRPr lang="en-US"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algn="r" rtl="1">
              <a:lnSpc>
                <a:spcPct val="115000"/>
              </a:lnSpc>
              <a:spcBef>
                <a:spcPts val="0"/>
              </a:spcBef>
              <a:spcAft>
                <a:spcPts val="0"/>
              </a:spcAft>
            </a:pPr>
            <a:r>
              <a:rPr lang="ur-PK"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rPr>
              <a:t>ہمارے لئے اس سے بڑھ کر اور کیا عار ہوسکتی ہے کہ بیس اسلامی ممالک کے اندر  تمام سائنسی علوم غیر  ملکی اجنبی زبان میں پڑھائے جاتے ہیں ،یہ ممالک اپنی عاجزی اور بے بضاعتی کا برملا اعتراف یوں کرتے ہیں کہ ہم اپنی زبان (عربی ،اردو وغیرہ ) میں نہیں پڑھا سکتے ۔دوسری طرف اسرائیل کو دیکھیں جو واحد ملک ہے (جس کا کوئی واضح نقشہ بھی نظر نہیں آتا )اور صرف دو تین ملین آبادی کا ملک لیکن پھر بھی اپنے باشندے کو عبرانی زبان میں تمام علوم پڑھاتا ہے !! </a:t>
            </a:r>
            <a:endParaRPr lang="en-US"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algn="r" rtl="1">
              <a:lnSpc>
                <a:spcPct val="115000"/>
              </a:lnSpc>
              <a:spcBef>
                <a:spcPts val="0"/>
              </a:spcBef>
              <a:spcAft>
                <a:spcPts val="0"/>
              </a:spcAft>
            </a:pPr>
            <a:r>
              <a:rPr lang="ur-PK"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rPr>
              <a:t>انسانی علوم کا تعلق کسی قوم کے عقائد ،روایات اور ثقافت سے ہوتا ہے جن سے ان قوم کے نظریات کی عکاسی ہوتی ہے  لیکن اس کے باوجود ہم یہ تمام  علوم مغرب سے جوں کے توں حرف بہ حرف نقل کرتے رہے ہیں اور جس مکتب فکر نے جس انداز میں ان نظریات کو ڈھالا ہوتا ہے اسی پیرائے میں ہم قبول کرلیتے ہیں ۔مغرب سے درآمد شدہ یہ علوم اسی درخت کی شاخیں ہیں جس پر مادیت کا رنگ چڑھا ہوا ہے اور اسے قرآن حتیٰ کہ تورات و انجیل نے شجر ملعونہ سے موسوم کیا ہے ۔اس تقلیدی عقل کی روشنی میں ہمارے تمام نظام ہائے تعلیم پرورش پا رہے ہیں ۔ہمارے تعلیمی نظام ملازم تو تیار کرتے ہیں لیکن علماء یا سائنسدان نہیں ۔</a:t>
            </a:r>
            <a:endParaRPr lang="en-US"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algn="r" rtl="1">
              <a:lnSpc>
                <a:spcPct val="115000"/>
              </a:lnSpc>
              <a:spcBef>
                <a:spcPts val="0"/>
              </a:spcBef>
              <a:spcAft>
                <a:spcPts val="0"/>
              </a:spcAft>
            </a:pPr>
            <a:r>
              <a:rPr lang="ur-PK"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rPr>
              <a:t>جبکہ اللہ تعالیٰ نے قرآن  کو حسی معجزے کے بجائے عقلی اور ادبی معجزے کی شکل میں پیش کرنا پسند کیا ۔کیونکہ دین میں عقل و فہم کی شان کو بلند کرنا مقصود تھا قرآن مجید میں اللہ تعالیٰ نے بے وقوفوں اور بے عقلوں کو خطاب کرنے کے بجائے او لی النھی  </a:t>
            </a:r>
            <a:endParaRPr lang="en-US"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algn="r" rtl="1">
              <a:lnSpc>
                <a:spcPct val="115000"/>
              </a:lnSpc>
              <a:spcBef>
                <a:spcPts val="0"/>
              </a:spcBef>
              <a:spcAft>
                <a:spcPts val="0"/>
              </a:spcAft>
            </a:pPr>
            <a:r>
              <a:rPr lang="ur-PK"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rPr>
              <a:t>(عقل مند  )اور اولی ا لا لباب  (عقل مند )کو ہی خطاب کیا ہے ۔اللہ تعالیٰ نے جب مسلمان نوں کے لئے مشرکین و یہود اور دوسرے دشمنوں کے مقابلے فتح پانے کا ذکر کیا تو بتایا کہ فتح حاصل کرنے کا سبب یہ ہے کہ تمھارے دشمن ایسی قوم ہے جو  "</a:t>
            </a:r>
            <a:r>
              <a:rPr lang="ur-PK" sz="1600" dirty="0" smtClean="0">
                <a:effectLst/>
                <a:latin typeface="Attari_Quraan_Word" panose="02000000000000000000" pitchFamily="2" charset="-78"/>
                <a:ea typeface="Times New Roman" panose="02020603050405020304" pitchFamily="18" charset="0"/>
                <a:cs typeface="Attari_Quraan_Word" panose="02000000000000000000" pitchFamily="2" charset="-78"/>
              </a:rPr>
              <a:t>قُو م لا یعقلون " اور "قوم  لا یفقھون " </a:t>
            </a:r>
            <a:r>
              <a:rPr lang="ur-PK"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rPr>
              <a:t>ہیں ۔</a:t>
            </a:r>
            <a:endParaRPr lang="en-US"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algn="r" rtl="1">
              <a:lnSpc>
                <a:spcPct val="115000"/>
              </a:lnSpc>
              <a:spcBef>
                <a:spcPts val="0"/>
              </a:spcBef>
              <a:spcAft>
                <a:spcPts val="0"/>
              </a:spcAft>
            </a:pPr>
            <a:r>
              <a:rPr lang="ur-PK"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rPr>
              <a:t>معلوم ہوا کہ مسلمان ،قوم "قُو م   یعقلون " اور "قوم یفقھون "ہوتے ہیں یعنی ایسی قوم جو عقل و فہم سے کام لیتے ہیں اس کے مقابلے میں  کافرون و مشرکون و یہودیون ایسی قومیں ہیں جو عقل و فہم سے کام نہیں لیتیں ۔مگر آج صورت حال با لکل مختلف ہے ۔آج مسلمان اپنا وہ وصف پیش کر رہے ہیں جو کبھی مشرک اور کافر پیش کرتے تھے ۔آج کے مسلمان قوم </a:t>
            </a:r>
            <a:endParaRPr lang="en-US"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algn="r" rtl="1">
              <a:lnSpc>
                <a:spcPct val="115000"/>
              </a:lnSpc>
              <a:spcBef>
                <a:spcPts val="0"/>
              </a:spcBef>
              <a:spcAft>
                <a:spcPts val="0"/>
              </a:spcAft>
            </a:pPr>
            <a:r>
              <a:rPr lang="ur-PK"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rPr>
              <a:t>لا یعقلون اور قوم لا یفقھون کی تصویر بنے ہوئے نظر آتے ہیں ۔</a:t>
            </a:r>
            <a:endParaRPr lang="en-US" sz="1600" dirty="0" smtClean="0">
              <a:effectLst/>
              <a:latin typeface="Jameel Noori Nastaleeq" panose="02000503000000020004" pitchFamily="2" charset="-78"/>
              <a:ea typeface="Times New Roman" panose="02020603050405020304" pitchFamily="18" charset="0"/>
              <a:cs typeface="Jameel Noori Nastaleeq" panose="02000503000000020004" pitchFamily="2" charset="-78"/>
            </a:endParaRPr>
          </a:p>
          <a:p>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C59E437-BD50-4BD6-8323-C75B8CC165A7}" type="slidenum">
              <a:rPr lang="en-US" smtClean="0"/>
              <a:pPr/>
              <a:t>35</a:t>
            </a:fld>
            <a:endParaRPr lang="en-US"/>
          </a:p>
        </p:txBody>
      </p:sp>
    </p:spTree>
    <p:extLst>
      <p:ext uri="{BB962C8B-B14F-4D97-AF65-F5344CB8AC3E}">
        <p14:creationId xmlns:p14="http://schemas.microsoft.com/office/powerpoint/2010/main" val="3260008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59E437-BD50-4BD6-8323-C75B8CC165A7}" type="slidenum">
              <a:rPr lang="en-US" smtClean="0"/>
              <a:pPr/>
              <a:t>36</a:t>
            </a:fld>
            <a:endParaRPr lang="en-US"/>
          </a:p>
        </p:txBody>
      </p:sp>
    </p:spTree>
    <p:extLst>
      <p:ext uri="{BB962C8B-B14F-4D97-AF65-F5344CB8AC3E}">
        <p14:creationId xmlns:p14="http://schemas.microsoft.com/office/powerpoint/2010/main" val="3539126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59E437-BD50-4BD6-8323-C75B8CC165A7}" type="slidenum">
              <a:rPr lang="en-US" smtClean="0"/>
              <a:pPr/>
              <a:t>37</a:t>
            </a:fld>
            <a:endParaRPr lang="en-US"/>
          </a:p>
        </p:txBody>
      </p:sp>
    </p:spTree>
    <p:extLst>
      <p:ext uri="{BB962C8B-B14F-4D97-AF65-F5344CB8AC3E}">
        <p14:creationId xmlns:p14="http://schemas.microsoft.com/office/powerpoint/2010/main" val="169543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r" rtl="1"/>
            <a:r>
              <a:rPr lang="ur-PK" sz="1400" dirty="0" smtClean="0">
                <a:latin typeface="Jameel Noori Nastaleeq" panose="02000503000000020004" pitchFamily="2" charset="-78"/>
                <a:cs typeface="Jameel Noori Nastaleeq" panose="02000503000000020004" pitchFamily="2" charset="-78"/>
              </a:rPr>
              <a:t>حق کس طرح ادا ہوتا</a:t>
            </a:r>
            <a:r>
              <a:rPr lang="ur-PK" sz="1400" baseline="0" dirty="0" smtClean="0">
                <a:latin typeface="Jameel Noori Nastaleeq" panose="02000503000000020004" pitchFamily="2" charset="-78"/>
                <a:cs typeface="Jameel Noori Nastaleeq" panose="02000503000000020004" pitchFamily="2" charset="-78"/>
              </a:rPr>
              <a:t> ہے ؟؟</a:t>
            </a:r>
          </a:p>
          <a:p>
            <a:pPr algn="r" rtl="1"/>
            <a:r>
              <a:rPr lang="ur-PK" sz="1400" baseline="0" dirty="0" smtClean="0">
                <a:latin typeface="Jameel Noori Nastaleeq" panose="02000503000000020004" pitchFamily="2" charset="-78"/>
                <a:cs typeface="Jameel Noori Nastaleeq" panose="02000503000000020004" pitchFamily="2" charset="-78"/>
              </a:rPr>
              <a:t>کسی بھی کام کی احسن طریقے سے ادائیگی کرنے پر کہا جاتا ہے کہ اس نے اس کام کا حق ادا کردیا </a:t>
            </a:r>
          </a:p>
          <a:p>
            <a:pPr algn="r" rtl="1"/>
            <a:r>
              <a:rPr lang="ur-PK" sz="1400" baseline="0" dirty="0" smtClean="0">
                <a:latin typeface="Jameel Noori Nastaleeq" panose="02000503000000020004" pitchFamily="2" charset="-78"/>
                <a:cs typeface="Jameel Noori Nastaleeq" panose="02000503000000020004" pitchFamily="2" charset="-78"/>
              </a:rPr>
              <a:t>قرآن کے پانچ حقوق کون سے ہیں ۔؟؟؟</a:t>
            </a:r>
          </a:p>
          <a:p>
            <a:pPr algn="r" rtl="1"/>
            <a:r>
              <a:rPr lang="ur-PK" sz="1400" baseline="0" dirty="0" smtClean="0">
                <a:latin typeface="Jameel Noori Nastaleeq" panose="02000503000000020004" pitchFamily="2" charset="-78"/>
                <a:cs typeface="Jameel Noori Nastaleeq" panose="02000503000000020004" pitchFamily="2" charset="-78"/>
              </a:rPr>
              <a:t>ایمان لانا </a:t>
            </a:r>
          </a:p>
          <a:p>
            <a:pPr algn="r" rtl="1"/>
            <a:r>
              <a:rPr lang="ur-PK" sz="1400" baseline="0" dirty="0" smtClean="0">
                <a:latin typeface="Jameel Noori Nastaleeq" panose="02000503000000020004" pitchFamily="2" charset="-78"/>
                <a:cs typeface="Jameel Noori Nastaleeq" panose="02000503000000020004" pitchFamily="2" charset="-78"/>
              </a:rPr>
              <a:t>تلاوت کرنا</a:t>
            </a:r>
          </a:p>
          <a:p>
            <a:pPr algn="r" rtl="1"/>
            <a:r>
              <a:rPr lang="ur-PK" sz="1400" baseline="0" dirty="0" smtClean="0">
                <a:latin typeface="Jameel Noori Nastaleeq" panose="02000503000000020004" pitchFamily="2" charset="-78"/>
                <a:cs typeface="Jameel Noori Nastaleeq" panose="02000503000000020004" pitchFamily="2" charset="-78"/>
              </a:rPr>
              <a:t>غو ر و فکر کرنا</a:t>
            </a:r>
          </a:p>
          <a:p>
            <a:pPr algn="r" rtl="1"/>
            <a:r>
              <a:rPr lang="ur-PK" sz="1400" baseline="0" dirty="0" smtClean="0">
                <a:latin typeface="Jameel Noori Nastaleeq" panose="02000503000000020004" pitchFamily="2" charset="-78"/>
                <a:cs typeface="Jameel Noori Nastaleeq" panose="02000503000000020004" pitchFamily="2" charset="-78"/>
              </a:rPr>
              <a:t>عمل کرنا</a:t>
            </a:r>
          </a:p>
          <a:p>
            <a:pPr algn="r" rtl="1"/>
            <a:r>
              <a:rPr lang="ur-PK" sz="1400" baseline="0" dirty="0" smtClean="0">
                <a:latin typeface="Jameel Noori Nastaleeq" panose="02000503000000020004" pitchFamily="2" charset="-78"/>
                <a:cs typeface="Jameel Noori Nastaleeq" panose="02000503000000020004" pitchFamily="2" charset="-78"/>
              </a:rPr>
              <a:t>دوسروں تک پہنچانا</a:t>
            </a:r>
          </a:p>
          <a:p>
            <a:pPr algn="r" rtl="1"/>
            <a:r>
              <a:rPr lang="ur-PK" sz="1400" b="1" baseline="0" dirty="0" smtClean="0">
                <a:latin typeface="Jameel Noori Nastaleeq" panose="02000503000000020004" pitchFamily="2" charset="-78"/>
                <a:cs typeface="Jameel Noori Nastaleeq" panose="02000503000000020004" pitchFamily="2" charset="-78"/>
              </a:rPr>
              <a:t>1۔ اس میں پہلی چیز یہ ایمان ہے </a:t>
            </a:r>
            <a:r>
              <a:rPr lang="ur-PK" sz="1400" baseline="0" dirty="0" smtClean="0">
                <a:latin typeface="Jameel Noori Nastaleeq" panose="02000503000000020004" pitchFamily="2" charset="-78"/>
                <a:cs typeface="Jameel Noori Nastaleeq" panose="02000503000000020004" pitchFamily="2" charset="-78"/>
              </a:rPr>
              <a:t>کہ یہ اللہ کا کلام ہے ایمان کے کچھ مزید عملی تقاضے بھی ہیں جن کے بغیر ایمان ادھورا  ہے اس ایمان کے بغیر یہکتاب ہدایت کا کام نہیں کرتی ۔اسی ایمان کے بعد ہی وہ کیفیت پیدا ہوتی ہے جس سے آ دمی اس کتاب کے لیے محنت کرنے کو تیار ہوتا ہے اور جو تعلق ‘شوق اور اضطراب ہونا چاہیئے ‘جو بے چینی ہونی چاہیئے وہ حاصل ہوتی ہے ۔</a:t>
            </a:r>
          </a:p>
          <a:p>
            <a:pPr algn="r" rtl="1"/>
            <a:r>
              <a:rPr lang="ur-PK" sz="1400" b="1" baseline="0" dirty="0" smtClean="0">
                <a:latin typeface="Jameel Noori Nastaleeq" panose="02000503000000020004" pitchFamily="2" charset="-78"/>
                <a:cs typeface="Jameel Noori Nastaleeq" panose="02000503000000020004" pitchFamily="2" charset="-78"/>
              </a:rPr>
              <a:t>2۔ دوسری چیز نیت کا اخلاص ہے </a:t>
            </a:r>
            <a:r>
              <a:rPr lang="ur-PK" sz="1400" baseline="0" dirty="0" smtClean="0">
                <a:latin typeface="Jameel Noori Nastaleeq" panose="02000503000000020004" pitchFamily="2" charset="-78"/>
                <a:cs typeface="Jameel Noori Nastaleeq" panose="02000503000000020004" pitchFamily="2" charset="-78"/>
              </a:rPr>
              <a:t>یہ نیت ہو کہ  اللہ سے ہی رہنمائی لینی ہے اللہ سے قریب ہونا ہے اللہ کی معرفت حاصل کرنا ہے کوئی اور نیت قرآن کے بارے میں صحیح نہیں ہو سکتی کوئی اور نیت ہو گی تو وہ گمراہ کر دے گی </a:t>
            </a:r>
          </a:p>
          <a:p>
            <a:pPr algn="r" rtl="1"/>
            <a:r>
              <a:rPr lang="ur-PK" sz="1400" b="1" baseline="0" dirty="0" smtClean="0">
                <a:latin typeface="Jameel Noori Nastaleeq" panose="02000503000000020004" pitchFamily="2" charset="-78"/>
                <a:cs typeface="Jameel Noori Nastaleeq" panose="02000503000000020004" pitchFamily="2" charset="-78"/>
              </a:rPr>
              <a:t>3۔ تیسری چیز حمد اور شکر ہے </a:t>
            </a:r>
            <a:r>
              <a:rPr lang="ur-PK" sz="1400" baseline="0" dirty="0" smtClean="0">
                <a:latin typeface="Jameel Noori Nastaleeq" panose="02000503000000020004" pitchFamily="2" charset="-78"/>
                <a:cs typeface="Jameel Noori Nastaleeq" panose="02000503000000020004" pitchFamily="2" charset="-78"/>
              </a:rPr>
              <a:t>اس لیے کہ جو عظیم الشان خزانہ اور نعمت اللہ تعالیٰ نے ہمارے ہاتھوں میں تھمائی ہے ہمارے سپرد کی ہے ‘ اس پر ہمارا دل حمد اور شکر کے جذبات سے لبریز ہونا چاہیئے ۔ </a:t>
            </a:r>
          </a:p>
          <a:p>
            <a:pPr algn="r" rtl="1"/>
            <a:r>
              <a:rPr lang="ur-PK" sz="1400" b="1" baseline="0" dirty="0" smtClean="0">
                <a:latin typeface="Jameel Noori Nastaleeq" panose="02000503000000020004" pitchFamily="2" charset="-78"/>
                <a:cs typeface="Jameel Noori Nastaleeq" panose="02000503000000020004" pitchFamily="2" charset="-78"/>
              </a:rPr>
              <a:t>4۔  چوتھی چیز شک نہیں کرنا </a:t>
            </a:r>
            <a:r>
              <a:rPr lang="ur-PK" sz="1400" baseline="0" dirty="0" smtClean="0">
                <a:latin typeface="Jameel Noori Nastaleeq" panose="02000503000000020004" pitchFamily="2" charset="-78"/>
                <a:cs typeface="Jameel Noori Nastaleeq" panose="02000503000000020004" pitchFamily="2" charset="-78"/>
              </a:rPr>
              <a:t>آغاز اس طرح کیا ہے کہ لاریب فیہ اس بات میں کہ یہ اللہ تعالیٰ کا کلام ہے کوئی شک نہیں ہے جس کو اس کے کلام الہٰی ہونے میں یا اس کی کسی بھی بات میں ذرا بھی شک ہو اس کے لیے یہ کتاب ہدایت نہیں ہے </a:t>
            </a:r>
          </a:p>
          <a:p>
            <a:pPr algn="r" rtl="1"/>
            <a:r>
              <a:rPr lang="ur-PK" sz="1400" b="1" baseline="0" dirty="0" smtClean="0">
                <a:latin typeface="Jameel Noori Nastaleeq" panose="02000503000000020004" pitchFamily="2" charset="-78"/>
                <a:cs typeface="Jameel Noori Nastaleeq" panose="02000503000000020004" pitchFamily="2" charset="-78"/>
              </a:rPr>
              <a:t>5۔ پانچویں چیز اطاعت ہے </a:t>
            </a:r>
            <a:r>
              <a:rPr lang="ur-PK" sz="1400" baseline="0" dirty="0" smtClean="0">
                <a:latin typeface="Jameel Noori Nastaleeq" panose="02000503000000020004" pitchFamily="2" charset="-78"/>
                <a:cs typeface="Jameel Noori Nastaleeq" panose="02000503000000020004" pitchFamily="2" charset="-78"/>
              </a:rPr>
              <a:t>یعنی انسان قرآن کے مطابق اپنے اندر تبدیلی لائے جب اطاعت کرے گا تو اس سے گناہ بھی ہوں گے نافرمانیاں بھی ہوں گی آدمی پھسل بھی جائے گا لیکن پہلے سے خود سپردگی کی کیفیت کہ جو یہ کتاب کہے گی وہ میں کرنے کی کوشش کروں گا آدب تلاوت میں سے ہے یہ کتاب تو شروع سے لے کر آخر تک عمل کوشش اور محنت اور جدو جہد کے لیے آئی ہے یہ کتاب تو آئی ہی اس لیے ہے کہ انسان اس کے پیچھے چلیں اس کو مضبوطی کے پکڑ لیں </a:t>
            </a:r>
          </a:p>
          <a:p>
            <a:pPr algn="r" rtl="1"/>
            <a:r>
              <a:rPr lang="ur-PK" sz="1400" b="1" baseline="0" dirty="0" smtClean="0">
                <a:latin typeface="Jameel Noori Nastaleeq" panose="02000503000000020004" pitchFamily="2" charset="-78"/>
                <a:cs typeface="Jameel Noori Nastaleeq" panose="02000503000000020004" pitchFamily="2" charset="-78"/>
              </a:rPr>
              <a:t>6، چھٹی چیز یہ ہے کہ اس کتاب سے فائدہ اٹھانے </a:t>
            </a:r>
            <a:r>
              <a:rPr lang="ur-PK" sz="1400" baseline="0" dirty="0" smtClean="0">
                <a:latin typeface="Jameel Noori Nastaleeq" panose="02000503000000020004" pitchFamily="2" charset="-78"/>
                <a:cs typeface="Jameel Noori Nastaleeq" panose="02000503000000020004" pitchFamily="2" charset="-78"/>
              </a:rPr>
              <a:t>میں جو خطرات لا حق ہوں ان سے بچنے کے لیے </a:t>
            </a:r>
            <a:r>
              <a:rPr lang="ur-PK" sz="1400" b="1" baseline="0" dirty="0" smtClean="0">
                <a:latin typeface="Jameel Noori Nastaleeq" panose="02000503000000020004" pitchFamily="2" charset="-78"/>
                <a:cs typeface="Jameel Noori Nastaleeq" panose="02000503000000020004" pitchFamily="2" charset="-78"/>
              </a:rPr>
              <a:t>شیطان سے اللہ کی پناہ </a:t>
            </a:r>
            <a:r>
              <a:rPr lang="ur-PK" sz="1400" baseline="0" dirty="0" smtClean="0">
                <a:latin typeface="Jameel Noori Nastaleeq" panose="02000503000000020004" pitchFamily="2" charset="-78"/>
                <a:cs typeface="Jameel Noori Nastaleeq" panose="02000503000000020004" pitchFamily="2" charset="-78"/>
              </a:rPr>
              <a:t>مانگو ۔</a:t>
            </a:r>
          </a:p>
          <a:p>
            <a:pPr algn="r" rtl="1"/>
            <a:endParaRPr lang="ur-PK" sz="1400" baseline="0" dirty="0" smtClean="0">
              <a:latin typeface="Jameel Noori Nastaleeq" panose="02000503000000020004" pitchFamily="2" charset="-78"/>
              <a:cs typeface="Jameel Noori Nastaleeq" panose="02000503000000020004" pitchFamily="2" charset="-78"/>
            </a:endParaRPr>
          </a:p>
          <a:p>
            <a:pPr algn="r" rtl="1"/>
            <a:r>
              <a:rPr lang="ur-PK" sz="1400" dirty="0" smtClean="0">
                <a:effectLst/>
                <a:latin typeface="Attari_Quraan_Word" panose="02000000000000000000" pitchFamily="2" charset="-78"/>
                <a:cs typeface="Attari_Quraan_Word" panose="02000000000000000000" pitchFamily="2" charset="-78"/>
              </a:rPr>
              <a:t>فَإِذَا قَرَأْتَ الْقُرْآنَ فَاسْتَعِذْ بِاللَّـهِ مِنَ الشَّيْطَانِ الرَّجِيمِ ﴿</a:t>
            </a:r>
            <a:r>
              <a:rPr lang="ur-PK" sz="1400" dirty="0" smtClean="0">
                <a:effectLst/>
                <a:latin typeface="Attari_Quraan_Word" panose="02000000000000000000" pitchFamily="2" charset="-78"/>
                <a:cs typeface="Attari_Quraan_Word" panose="02000000000000000000" pitchFamily="2" charset="-78"/>
                <a:hlinkClick r:id="rId3"/>
              </a:rPr>
              <a:t>٩٨</a:t>
            </a:r>
            <a:r>
              <a:rPr lang="ur-PK" sz="1400" dirty="0" smtClean="0">
                <a:effectLst/>
                <a:latin typeface="Attari_Quraan_Word" panose="02000000000000000000" pitchFamily="2" charset="-78"/>
                <a:cs typeface="Attari_Quraan_Word" panose="02000000000000000000" pitchFamily="2" charset="-78"/>
              </a:rPr>
              <a:t>﴾</a:t>
            </a:r>
            <a:endParaRPr lang="ur-PK" sz="1400" baseline="0" dirty="0" smtClean="0">
              <a:latin typeface="Attari_Quraan_Word" panose="02000000000000000000" pitchFamily="2" charset="-78"/>
              <a:cs typeface="Attari_Quraan_Word" panose="02000000000000000000" pitchFamily="2" charset="-78"/>
            </a:endParaRPr>
          </a:p>
          <a:p>
            <a:pPr algn="r" rtl="1"/>
            <a:r>
              <a:rPr lang="ur-PK" sz="1400" dirty="0" smtClean="0">
                <a:effectLst/>
                <a:latin typeface="Jameel Noori Nastaleeq" panose="02000503000000020004" pitchFamily="2" charset="-78"/>
                <a:cs typeface="Jameel Noori Nastaleeq" panose="02000503000000020004" pitchFamily="2" charset="-78"/>
              </a:rPr>
              <a:t>پھر جب تم قرآن پڑھنے لگو تو شیطان رجیم سے خدا کی پناہ مانگ لیا کرو (سورہ</a:t>
            </a:r>
            <a:r>
              <a:rPr lang="ur-PK" sz="1400" baseline="0" dirty="0" smtClean="0">
                <a:effectLst/>
                <a:latin typeface="Jameel Noori Nastaleeq" panose="02000503000000020004" pitchFamily="2" charset="-78"/>
                <a:cs typeface="Jameel Noori Nastaleeq" panose="02000503000000020004" pitchFamily="2" charset="-78"/>
              </a:rPr>
              <a:t> النحل 98)</a:t>
            </a:r>
            <a:endParaRPr lang="ur-PK" sz="1400" baseline="0" dirty="0" smtClean="0">
              <a:latin typeface="Jameel Noori Nastaleeq" panose="02000503000000020004" pitchFamily="2" charset="-78"/>
              <a:cs typeface="Jameel Noori Nastaleeq" panose="02000503000000020004" pitchFamily="2" charset="-78"/>
            </a:endParaRPr>
          </a:p>
          <a:p>
            <a:pPr algn="r" rtl="1"/>
            <a:endParaRPr lang="ur-PK" sz="1400" baseline="0" dirty="0" smtClean="0">
              <a:latin typeface="Jameel Noori Nastaleeq" panose="02000503000000020004" pitchFamily="2" charset="-78"/>
              <a:cs typeface="Jameel Noori Nastaleeq" panose="02000503000000020004" pitchFamily="2" charset="-78"/>
            </a:endParaRPr>
          </a:p>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C59E437-BD50-4BD6-8323-C75B8CC165A7}" type="slidenum">
              <a:rPr lang="en-US" smtClean="0"/>
              <a:pPr/>
              <a:t>5</a:t>
            </a:fld>
            <a:endParaRPr lang="en-US"/>
          </a:p>
        </p:txBody>
      </p:sp>
    </p:spTree>
    <p:extLst>
      <p:ext uri="{BB962C8B-B14F-4D97-AF65-F5344CB8AC3E}">
        <p14:creationId xmlns:p14="http://schemas.microsoft.com/office/powerpoint/2010/main" val="4218072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r" rtl="1"/>
            <a:r>
              <a:rPr lang="ur-PK" sz="1400" dirty="0" smtClean="0">
                <a:latin typeface="Jameel Noori Nastaleeq" panose="02000503000000020004" pitchFamily="2" charset="-78"/>
                <a:cs typeface="Jameel Noori Nastaleeq" panose="02000503000000020004" pitchFamily="2" charset="-78"/>
              </a:rPr>
              <a:t>تلاوت کے لفظ</a:t>
            </a:r>
            <a:r>
              <a:rPr lang="ur-PK" sz="1400" baseline="0" dirty="0" smtClean="0">
                <a:latin typeface="Jameel Noori Nastaleeq" panose="02000503000000020004" pitchFamily="2" charset="-78"/>
                <a:cs typeface="Jameel Noori Nastaleeq" panose="02000503000000020004" pitchFamily="2" charset="-78"/>
              </a:rPr>
              <a:t> سے یہ بات ذہن میں اتی ہے کہ ہم سپارہ یا قرآن اٹھائیں اور پڑھیں یا نماز میں کھڑے ہو کر تلاوت کریں لیکن تلاوت کا لفظ عربی زبان میں جس مادے سے نکلا ہے ، ت،ل،و اس کے معنی ہیں پیچھے آنا۔ ایک کے بعد دوسرے لفظ کا آنا بھی پڑھنے کا عمل ہے لیکن دراصل اس کے معنی یہ ہیں کہ دل اور دماغ اس کے پیچھے چلیں زندگی اسکے پیچھے چلے قرآن ہی امام ہو ، نور ہو، ہدایت ہو، رہنما ہو، انسان پڑھے تو اس کا دل اسکے اندر جذب ہو جائے زندگی کا کوئی گوشہ کوئی پہلو تلاوت کے اثر سے خالی نہ رہے </a:t>
            </a:r>
            <a:endParaRPr lang="en-US" sz="1400" dirty="0" smtClean="0">
              <a:latin typeface="Jameel Noori Nastaleeq" panose="02000503000000020004" pitchFamily="2" charset="-78"/>
              <a:cs typeface="Jameel Noori Nastaleeq" panose="02000503000000020004" pitchFamily="2" charset="-78"/>
            </a:endParaRPr>
          </a:p>
          <a:p>
            <a:pPr algn="r" rtl="1"/>
            <a:r>
              <a:rPr lang="ur-PK" sz="1400" dirty="0" smtClean="0">
                <a:latin typeface="Jameel Noori Nastaleeq" panose="02000503000000020004" pitchFamily="2" charset="-78"/>
                <a:cs typeface="Jameel Noori Nastaleeq" panose="02000503000000020004" pitchFamily="2" charset="-78"/>
              </a:rPr>
              <a:t>تلاوت کے معنی پیچھے پیچھے آنا یعنی </a:t>
            </a:r>
          </a:p>
          <a:p>
            <a:pPr algn="r" rtl="1"/>
            <a:r>
              <a:rPr lang="ur-PK" sz="1400" b="1" dirty="0" smtClean="0">
                <a:latin typeface="Jameel Noori Nastaleeq" panose="02000503000000020004" pitchFamily="2" charset="-78"/>
                <a:cs typeface="Jameel Noori Nastaleeq" panose="02000503000000020004" pitchFamily="2" charset="-78"/>
              </a:rPr>
              <a:t>قرآن کہےاپنی نظریں نیچی</a:t>
            </a:r>
            <a:r>
              <a:rPr lang="ur-PK" sz="1400" b="1" baseline="0" dirty="0" smtClean="0">
                <a:latin typeface="Jameel Noori Nastaleeq" panose="02000503000000020004" pitchFamily="2" charset="-78"/>
                <a:cs typeface="Jameel Noori Nastaleeq" panose="02000503000000020004" pitchFamily="2" charset="-78"/>
              </a:rPr>
              <a:t> رکھو تو نظریں جھک جائیں </a:t>
            </a:r>
          </a:p>
          <a:p>
            <a:pPr algn="r" rtl="1"/>
            <a:r>
              <a:rPr lang="ur-PK" sz="1400" b="1" baseline="0" dirty="0" smtClean="0">
                <a:latin typeface="Jameel Noori Nastaleeq" panose="02000503000000020004" pitchFamily="2" charset="-78"/>
                <a:cs typeface="Jameel Noori Nastaleeq" panose="02000503000000020004" pitchFamily="2" charset="-78"/>
              </a:rPr>
              <a:t>قرآں کہے یہ تمہارے نا محرم یہی تو ان کے ساتھ میرا معاملہ بدل جائے </a:t>
            </a:r>
          </a:p>
          <a:p>
            <a:pPr algn="r" rtl="1"/>
            <a:r>
              <a:rPr lang="ur-PK" sz="1400" b="1" baseline="0" dirty="0" smtClean="0">
                <a:latin typeface="Jameel Noori Nastaleeq" panose="02000503000000020004" pitchFamily="2" charset="-78"/>
                <a:cs typeface="Jameel Noori Nastaleeq" panose="02000503000000020004" pitchFamily="2" charset="-78"/>
              </a:rPr>
              <a:t>قرآن کہے تو والدین کو اف نہ کرو تو۔۔۔۔۔۔۔۔۔۔۔۔</a:t>
            </a:r>
          </a:p>
          <a:p>
            <a:pPr algn="r" rtl="1"/>
            <a:r>
              <a:rPr lang="ur-PK" sz="1400" b="1" baseline="0" dirty="0" smtClean="0">
                <a:latin typeface="Jameel Noori Nastaleeq" panose="02000503000000020004" pitchFamily="2" charset="-78"/>
                <a:cs typeface="Jameel Noori Nastaleeq" panose="02000503000000020004" pitchFamily="2" charset="-78"/>
              </a:rPr>
              <a:t>قرآن کہے رشتے داروں کے حقوق  دو تو۔۔۔۔۔۔۔</a:t>
            </a:r>
          </a:p>
          <a:p>
            <a:pPr algn="r" rtl="1"/>
            <a:endParaRPr lang="ur-PK" sz="1400" b="1" baseline="0" dirty="0" smtClean="0">
              <a:latin typeface="Jameel Noori Nastaleeq" panose="02000503000000020004" pitchFamily="2" charset="-78"/>
              <a:cs typeface="Jameel Noori Nastaleeq" panose="02000503000000020004" pitchFamily="2" charset="-78"/>
            </a:endParaRPr>
          </a:p>
          <a:p>
            <a:pPr algn="r" rtl="1"/>
            <a:r>
              <a:rPr lang="ur-PK" sz="1400" b="1" baseline="0" dirty="0" smtClean="0">
                <a:latin typeface="Jameel Noori Nastaleeq" panose="02000503000000020004" pitchFamily="2" charset="-78"/>
                <a:cs typeface="Jameel Noori Nastaleeq" panose="02000503000000020004" pitchFamily="2" charset="-78"/>
              </a:rPr>
              <a:t>حدیث ِ نبوی ﷺ ہے کہ </a:t>
            </a:r>
          </a:p>
          <a:p>
            <a:pPr algn="r" rtl="1"/>
            <a:r>
              <a:rPr lang="ur-PK" sz="1400" b="1" baseline="0" dirty="0" smtClean="0">
                <a:latin typeface="Jameel Noori Nastaleeq" panose="02000503000000020004" pitchFamily="2" charset="-78"/>
                <a:cs typeface="Jameel Noori Nastaleeq" panose="02000503000000020004" pitchFamily="2" charset="-78"/>
              </a:rPr>
              <a:t>		‘’ قرآن کی تلاوت اس طرح کرو کہ جو کچھ وہ منع کرتا ہے اس سے رک جاؤ اگر تمہاری تلاوت تمہیں اس </a:t>
            </a:r>
          </a:p>
          <a:p>
            <a:pPr algn="r" rtl="1"/>
            <a:r>
              <a:rPr lang="ur-PK" sz="1400" b="1" baseline="0" dirty="0" smtClean="0">
                <a:latin typeface="Jameel Noori Nastaleeq" panose="02000503000000020004" pitchFamily="2" charset="-78"/>
                <a:cs typeface="Jameel Noori Nastaleeq" panose="02000503000000020004" pitchFamily="2" charset="-78"/>
              </a:rPr>
              <a:t>		قابل نہ بنائے کہ تم اس سے رک سکو تو تم نے حقیقی معنی میں تلاوت کی ہی نہیں ‘’</a:t>
            </a:r>
          </a:p>
          <a:p>
            <a:pPr algn="r" rtl="1"/>
            <a:r>
              <a:rPr lang="ur-PK" sz="1400" b="1" baseline="0" dirty="0" smtClean="0">
                <a:latin typeface="Jameel Noori Nastaleeq" panose="02000503000000020004" pitchFamily="2" charset="-78"/>
                <a:cs typeface="Jameel Noori Nastaleeq" panose="02000503000000020004" pitchFamily="2" charset="-78"/>
              </a:rPr>
              <a:t>قرآن میں حلال بتائے گئے ہیں۔۔۔۔۔۔۔۔ ان کی پیروی کرو</a:t>
            </a:r>
          </a:p>
          <a:p>
            <a:pPr algn="r" rtl="1"/>
            <a:r>
              <a:rPr lang="ur-PK" sz="1400" b="1" baseline="0" dirty="0" smtClean="0">
                <a:latin typeface="Jameel Noori Nastaleeq" panose="02000503000000020004" pitchFamily="2" charset="-78"/>
                <a:cs typeface="Jameel Noori Nastaleeq" panose="02000503000000020004" pitchFamily="2" charset="-78"/>
              </a:rPr>
              <a:t>حرام بتائے گئے ۔۔۔۔۔۔۔۔۔۔۔۔۔۔۔۔۔۔۔۔۔۔۔۔۔۔۔۔۔۔ان سے بچو</a:t>
            </a:r>
          </a:p>
          <a:p>
            <a:pPr algn="r" rtl="1"/>
            <a:r>
              <a:rPr lang="ur-PK" sz="1400" b="1" baseline="0" dirty="0" smtClean="0">
                <a:latin typeface="Jameel Noori Nastaleeq" panose="02000503000000020004" pitchFamily="2" charset="-78"/>
                <a:cs typeface="Jameel Noori Nastaleeq" panose="02000503000000020004" pitchFamily="2" charset="-78"/>
              </a:rPr>
              <a:t>محکمات ہیں ۔۔۔۔۔۔۔۔۔۔۔۔۔۔۔۔۔۔۔۔۔۔۔۔۔۔۔۔۔۔۔۔۔ان پر عمل کرو</a:t>
            </a:r>
          </a:p>
          <a:p>
            <a:pPr algn="r" rtl="1"/>
            <a:r>
              <a:rPr lang="ur-PK" sz="1400" b="1" baseline="0" dirty="0" smtClean="0">
                <a:latin typeface="Jameel Noori Nastaleeq" panose="02000503000000020004" pitchFamily="2" charset="-78"/>
                <a:cs typeface="Jameel Noori Nastaleeq" panose="02000503000000020004" pitchFamily="2" charset="-78"/>
              </a:rPr>
              <a:t>متشا بہات ہیں ۔۔۔۔۔۔۔۔۔۔۔۔۔۔۔۔۔۔۔۔۔۔۔۔۔۔۔۔ ان پر ایمان لاؤ</a:t>
            </a:r>
          </a:p>
          <a:p>
            <a:pPr algn="r" rtl="1"/>
            <a:r>
              <a:rPr lang="ur-PK" sz="1400" b="1" baseline="0" dirty="0" smtClean="0">
                <a:latin typeface="Jameel Noori Nastaleeq" panose="02000503000000020004" pitchFamily="2" charset="-78"/>
                <a:cs typeface="Jameel Noori Nastaleeq" panose="02000503000000020004" pitchFamily="2" charset="-78"/>
              </a:rPr>
              <a:t>امثال ہیں ۔۔۔۔۔۔۔۔۔۔۔۔۔۔۔۔۔۔۔۔۔۔۔۔۔۔۔۔۔۔۔۔۔۔۔۔ زن سے عبرت پکڑو </a:t>
            </a:r>
          </a:p>
        </p:txBody>
      </p:sp>
      <p:sp>
        <p:nvSpPr>
          <p:cNvPr id="4" name="Slide Number Placeholder 3"/>
          <p:cNvSpPr>
            <a:spLocks noGrp="1"/>
          </p:cNvSpPr>
          <p:nvPr>
            <p:ph type="sldNum" sz="quarter" idx="10"/>
          </p:nvPr>
        </p:nvSpPr>
        <p:spPr/>
        <p:txBody>
          <a:bodyPr/>
          <a:lstStyle/>
          <a:p>
            <a:fld id="{CC59E437-BD50-4BD6-8323-C75B8CC165A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6067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r" defTabSz="914400" rtl="1" eaLnBrk="1" fontAlgn="base" latinLnBrk="0" hangingPunct="1">
              <a:lnSpc>
                <a:spcPct val="150000"/>
              </a:lnSpc>
              <a:spcBef>
                <a:spcPct val="20000"/>
              </a:spcBef>
              <a:spcAft>
                <a:spcPct val="0"/>
              </a:spcAft>
              <a:buClrTx/>
              <a:buSzTx/>
              <a:buFont typeface="Arial" charset="0"/>
              <a:buNone/>
              <a:tabLst/>
              <a:defRPr/>
            </a:pPr>
            <a:r>
              <a:rPr kumimoji="0" lang="ur-PK" sz="1400" b="0" i="0" u="none" strike="noStrike" kern="1200" cap="none" spc="0" normalizeH="0" baseline="0" noProof="0" dirty="0" smtClean="0">
                <a:ln>
                  <a:noFill/>
                </a:ln>
                <a:solidFill>
                  <a:srgbClr val="002060"/>
                </a:solidFill>
                <a:effectLst/>
                <a:uLnTx/>
                <a:uFillTx/>
                <a:latin typeface="Jameel Noori Nastaleeq" pitchFamily="2" charset="-78"/>
                <a:ea typeface="+mn-ea"/>
                <a:cs typeface="Jameel Noori Nastaleeq" pitchFamily="2" charset="-78"/>
              </a:rPr>
              <a:t>کیا قرآن مجید بدل گیا ہے ؟ قرآن مجید نے اپنی تاثیر کھو  دی ہے ؟ </a:t>
            </a:r>
          </a:p>
          <a:p>
            <a:pPr marL="342900" marR="0" lvl="0" indent="-342900" algn="r" defTabSz="914400" rtl="1" eaLnBrk="1" fontAlgn="base" latinLnBrk="0" hangingPunct="1">
              <a:lnSpc>
                <a:spcPct val="150000"/>
              </a:lnSpc>
              <a:spcBef>
                <a:spcPct val="20000"/>
              </a:spcBef>
              <a:spcAft>
                <a:spcPct val="0"/>
              </a:spcAft>
              <a:buClrTx/>
              <a:buSzTx/>
              <a:buFont typeface="Arial" charset="0"/>
              <a:buNone/>
              <a:tabLst/>
              <a:defRPr/>
            </a:pPr>
            <a:r>
              <a:rPr kumimoji="0" lang="ur-PK" sz="1400" b="0" i="0" u="none" strike="noStrike" kern="1200" cap="none" spc="0" normalizeH="0" baseline="0" noProof="0" dirty="0" smtClean="0">
                <a:ln>
                  <a:noFill/>
                </a:ln>
                <a:solidFill>
                  <a:srgbClr val="002060"/>
                </a:solidFill>
                <a:effectLst/>
                <a:uLnTx/>
                <a:uFillTx/>
                <a:latin typeface="Jameel Noori Nastaleeq" pitchFamily="2" charset="-78"/>
                <a:ea typeface="+mn-ea"/>
                <a:cs typeface="Jameel Noori Nastaleeq" pitchFamily="2" charset="-78"/>
              </a:rPr>
              <a:t>یا اس کے سننے اور ماننے والوں نے اسکوکھو دیا ہے ؟؟؟</a:t>
            </a:r>
          </a:p>
          <a:p>
            <a:pPr marL="342900" marR="0" lvl="0" indent="-342900" algn="r" defTabSz="914400" rtl="1" eaLnBrk="1" fontAlgn="base" latinLnBrk="0" hangingPunct="1">
              <a:lnSpc>
                <a:spcPct val="150000"/>
              </a:lnSpc>
              <a:spcBef>
                <a:spcPct val="20000"/>
              </a:spcBef>
              <a:spcAft>
                <a:spcPct val="0"/>
              </a:spcAft>
              <a:buClrTx/>
              <a:buSzTx/>
              <a:buFont typeface="Arial" charset="0"/>
              <a:buNone/>
              <a:tabLst/>
              <a:defRPr/>
            </a:pPr>
            <a:r>
              <a:rPr kumimoji="0" lang="ur-PK" sz="1400" b="0" i="0" u="none" strike="noStrike" kern="1200" cap="none" spc="0" normalizeH="0" baseline="0" noProof="0" dirty="0" smtClean="0">
                <a:ln>
                  <a:noFill/>
                </a:ln>
                <a:solidFill>
                  <a:srgbClr val="002060"/>
                </a:solidFill>
                <a:effectLst/>
                <a:uLnTx/>
                <a:uFillTx/>
                <a:latin typeface="Jameel Noori Nastaleeq" pitchFamily="2" charset="-78"/>
                <a:ea typeface="+mn-ea"/>
                <a:cs typeface="Jameel Noori Nastaleeq" pitchFamily="2" charset="-78"/>
              </a:rPr>
              <a:t>قرآن تو نہیںبدل سکتا اور نہ ہی اپنی تاثیرر کھو سکتا ہے اس لیے کہ اس کا یہ دعویٰ ہے کہ یہ ہر زمانے کے لئے ہے تو جب کوئی دوسری کتاب نہیں آنے والی اور یہ ہی آخری کلام اور کتاب ہے تو اس کے اثرات بھی وہی رہنے چاہیئے جو آج سے 15 سو سال پہلے ہوا کرتے تھے اگر آج اثرات نہیں ہو رہے تو ہم غور کریں کہ اثرات  کیوں نہیں ہو رہے ؟ بنیادی وجہ کیا ہے ؟ جب کہ دل کی برف پگھلانے اور موت کی یاد دہانی کا ذریعہ قرآن ہے </a:t>
            </a:r>
          </a:p>
          <a:p>
            <a:pPr algn="r" rtl="1"/>
            <a:endParaRPr lang="en-US" dirty="0"/>
          </a:p>
        </p:txBody>
      </p:sp>
      <p:sp>
        <p:nvSpPr>
          <p:cNvPr id="4" name="Slide Number Placeholder 3"/>
          <p:cNvSpPr>
            <a:spLocks noGrp="1"/>
          </p:cNvSpPr>
          <p:nvPr>
            <p:ph type="sldNum" sz="quarter" idx="10"/>
          </p:nvPr>
        </p:nvSpPr>
        <p:spPr/>
        <p:txBody>
          <a:bodyPr/>
          <a:lstStyle/>
          <a:p>
            <a:fld id="{CC59E437-BD50-4BD6-8323-C75B8CC165A7}" type="slidenum">
              <a:rPr lang="en-US" smtClean="0"/>
              <a:pPr/>
              <a:t>7</a:t>
            </a:fld>
            <a:endParaRPr lang="en-US"/>
          </a:p>
        </p:txBody>
      </p:sp>
    </p:spTree>
    <p:extLst>
      <p:ext uri="{BB962C8B-B14F-4D97-AF65-F5344CB8AC3E}">
        <p14:creationId xmlns:p14="http://schemas.microsoft.com/office/powerpoint/2010/main" val="203965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aseline="0" dirty="0" smtClean="0">
                <a:latin typeface="Jameel Noori Nastaleeq" panose="02000503000000020004" pitchFamily="2" charset="-78"/>
                <a:cs typeface="Jameel Noori Nastaleeq" panose="02000503000000020004" pitchFamily="2" charset="-78"/>
              </a:rPr>
              <a:t>سورہ یونس کی آیت کے مطابق اتنی بڑی نعمت ہے جس پر ہم کو خوشیاں منانی چاہئے </a:t>
            </a:r>
          </a:p>
          <a:p>
            <a:pPr algn="r" rtl="1"/>
            <a:r>
              <a:rPr lang="ur-PK" sz="1400" baseline="0" dirty="0" smtClean="0">
                <a:latin typeface="Jameel Noori Nastaleeq" panose="02000503000000020004" pitchFamily="2" charset="-78"/>
                <a:cs typeface="Jameel Noori Nastaleeq" panose="02000503000000020004" pitchFamily="2" charset="-78"/>
              </a:rPr>
              <a:t>رشک کرنے والی نعمت جو تلاوت میں مشکل اٹھائے اس کو دگنا ثواب </a:t>
            </a:r>
          </a:p>
          <a:p>
            <a:pPr algn="r" rtl="1"/>
            <a:r>
              <a:rPr lang="ur-PK" sz="1400" baseline="0" dirty="0" smtClean="0">
                <a:latin typeface="Jameel Noori Nastaleeq" panose="02000503000000020004" pitchFamily="2" charset="-78"/>
                <a:cs typeface="Jameel Noori Nastaleeq" panose="02000503000000020004" pitchFamily="2" charset="-78"/>
              </a:rPr>
              <a:t>رحمت کا باعث ۔۔۔۔ اللہ کی رحمتیں سمیٹنے کے لئے قرآن کو سمجھنا لازمی ہے </a:t>
            </a:r>
            <a:endParaRPr lang="ur-PK" sz="1400" dirty="0" smtClean="0">
              <a:latin typeface="Jameel Noori Nastaleeq" panose="02000503000000020004" pitchFamily="2" charset="-78"/>
              <a:cs typeface="Jameel Noori Nastaleeq" panose="02000503000000020004" pitchFamily="2" charset="-78"/>
            </a:endParaRPr>
          </a:p>
          <a:p>
            <a:pPr algn="r" rtl="1"/>
            <a:r>
              <a:rPr lang="ur-PK" sz="1400" dirty="0" smtClean="0">
                <a:latin typeface="Jameel Noori Nastaleeq" panose="02000503000000020004" pitchFamily="2" charset="-78"/>
                <a:cs typeface="Jameel Noori Nastaleeq" panose="02000503000000020004" pitchFamily="2" charset="-78"/>
              </a:rPr>
              <a:t>قرآن کو پڑھنے کے </a:t>
            </a:r>
            <a:r>
              <a:rPr lang="ur-PK" sz="1400" baseline="0" dirty="0" smtClean="0">
                <a:latin typeface="Jameel Noori Nastaleeq" panose="02000503000000020004" pitchFamily="2" charset="-78"/>
                <a:cs typeface="Jameel Noori Nastaleeq" panose="02000503000000020004" pitchFamily="2" charset="-78"/>
              </a:rPr>
              <a:t>مقاصد</a:t>
            </a:r>
          </a:p>
          <a:p>
            <a:pPr algn="r" rtl="1"/>
            <a:r>
              <a:rPr lang="ur-PK" sz="1400" baseline="0" dirty="0" smtClean="0">
                <a:latin typeface="Jameel Noori Nastaleeq" panose="02000503000000020004" pitchFamily="2" charset="-78"/>
                <a:cs typeface="Jameel Noori Nastaleeq" panose="02000503000000020004" pitchFamily="2" charset="-78"/>
              </a:rPr>
              <a:t>ثواب		</a:t>
            </a:r>
            <a:endParaRPr lang="ur-PK" sz="1400" dirty="0" smtClean="0">
              <a:latin typeface="Jameel Noori Nastaleeq" panose="02000503000000020004" pitchFamily="2" charset="-78"/>
              <a:cs typeface="Jameel Noori Nastaleeq" panose="02000503000000020004" pitchFamily="2" charset="-78"/>
            </a:endParaRPr>
          </a:p>
          <a:p>
            <a:pPr marL="0" indent="0" algn="r" rtl="1">
              <a:buFont typeface="+mj-lt"/>
              <a:buNone/>
            </a:pPr>
            <a:r>
              <a:rPr lang="ur-PK" sz="1400" dirty="0" smtClean="0">
                <a:latin typeface="Jameel Noori Nastaleeq" panose="02000503000000020004" pitchFamily="2" charset="-78"/>
                <a:cs typeface="Jameel Noori Nastaleeq" panose="02000503000000020004" pitchFamily="2" charset="-78"/>
              </a:rPr>
              <a:t>شفاء 	( ہم شفاء کے لئے بھی </a:t>
            </a:r>
            <a:r>
              <a:rPr lang="ur-PK" sz="1400" baseline="0" dirty="0" smtClean="0">
                <a:latin typeface="Jameel Noori Nastaleeq" panose="02000503000000020004" pitchFamily="2" charset="-78"/>
                <a:cs typeface="Jameel Noori Nastaleeq" panose="02000503000000020004" pitchFamily="2" charset="-78"/>
              </a:rPr>
              <a:t> پڑ ھتے ہیں ) </a:t>
            </a:r>
          </a:p>
          <a:p>
            <a:pPr marL="0" indent="0" algn="r" rtl="1">
              <a:buFont typeface="+mj-lt"/>
              <a:buNone/>
            </a:pPr>
            <a:r>
              <a:rPr lang="ur-PK" sz="1400" baseline="0" dirty="0" smtClean="0">
                <a:latin typeface="Jameel Noori Nastaleeq" panose="02000503000000020004" pitchFamily="2" charset="-78"/>
                <a:cs typeface="Jameel Noori Nastaleeq" panose="02000503000000020004" pitchFamily="2" charset="-78"/>
              </a:rPr>
              <a:t>برکت 	( برکت نیا گھر ،دکان نیا کام کے لئے پڑھتے ہیں ) </a:t>
            </a:r>
          </a:p>
          <a:p>
            <a:pPr marL="0" indent="0" algn="r" rtl="1">
              <a:buFont typeface="+mj-lt"/>
              <a:buNone/>
            </a:pPr>
            <a:r>
              <a:rPr lang="ur-PK" sz="1400" baseline="0" dirty="0" smtClean="0">
                <a:latin typeface="Jameel Noori Nastaleeq" panose="02000503000000020004" pitchFamily="2" charset="-78"/>
                <a:cs typeface="Jameel Noori Nastaleeq" panose="02000503000000020004" pitchFamily="2" charset="-78"/>
              </a:rPr>
              <a:t>بلند ترین مقصد 	(ہدایت ) </a:t>
            </a:r>
          </a:p>
          <a:p>
            <a:pPr marL="0" indent="0" algn="r" rtl="1">
              <a:buFont typeface="+mj-lt"/>
              <a:buNone/>
            </a:pPr>
            <a:r>
              <a:rPr lang="ur-PK" sz="1400" baseline="0" dirty="0" smtClean="0">
                <a:latin typeface="Jameel Noori Nastaleeq" panose="02000503000000020004" pitchFamily="2" charset="-78"/>
                <a:cs typeface="Jameel Noori Nastaleeq" panose="02000503000000020004" pitchFamily="2" charset="-78"/>
              </a:rPr>
              <a:t>ہدایت کے لئے پڑھیں گے تو تینوں مقاصد انشا اللہ مل جائیں گے جتنا زیادہ رحمان کی رحمانیت پر یقین ہوگا اتنا زیادہ انسان فخر محسوس کرے گا </a:t>
            </a:r>
          </a:p>
          <a:p>
            <a:pPr algn="r" rtl="1"/>
            <a:endParaRPr lang="en-US" dirty="0"/>
          </a:p>
        </p:txBody>
      </p:sp>
      <p:sp>
        <p:nvSpPr>
          <p:cNvPr id="4" name="Slide Number Placeholder 3"/>
          <p:cNvSpPr>
            <a:spLocks noGrp="1"/>
          </p:cNvSpPr>
          <p:nvPr>
            <p:ph type="sldNum" sz="quarter" idx="10"/>
          </p:nvPr>
        </p:nvSpPr>
        <p:spPr/>
        <p:txBody>
          <a:bodyPr/>
          <a:lstStyle/>
          <a:p>
            <a:fld id="{CC59E437-BD50-4BD6-8323-C75B8CC165A7}" type="slidenum">
              <a:rPr lang="en-US" smtClean="0"/>
              <a:pPr/>
              <a:t>8</a:t>
            </a:fld>
            <a:endParaRPr lang="en-US"/>
          </a:p>
        </p:txBody>
      </p:sp>
    </p:spTree>
    <p:extLst>
      <p:ext uri="{BB962C8B-B14F-4D97-AF65-F5344CB8AC3E}">
        <p14:creationId xmlns:p14="http://schemas.microsoft.com/office/powerpoint/2010/main" val="3358344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قرآن پر تدبر یعنی غور و فکر کی دعوت دی جا رہی ہے یعنی قرآن پڑھیں تو اس پر غور بھی کریں ساتھ ہی دلوں کو بھی شامل کیا گیا ہے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ہمیں تلاوت قرآن کی برکتیں اور مسرتیں اس وقت حاصل ہوں گی جب ہم اس کام میں اپنے دل کو شامل کریں گے ۔ </a:t>
            </a:r>
            <a:endPar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C59E437-BD50-4BD6-8323-C75B8CC165A7}" type="slidenum">
              <a:rPr lang="en-US" smtClean="0"/>
              <a:pPr/>
              <a:t>9</a:t>
            </a:fld>
            <a:endParaRPr lang="en-US"/>
          </a:p>
        </p:txBody>
      </p:sp>
    </p:spTree>
    <p:extLst>
      <p:ext uri="{BB962C8B-B14F-4D97-AF65-F5344CB8AC3E}">
        <p14:creationId xmlns:p14="http://schemas.microsoft.com/office/powerpoint/2010/main" val="3841595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CC59E437-BD50-4BD6-8323-C75B8CC165A7}" type="slidenum">
              <a:rPr lang="en-US" smtClean="0"/>
              <a:pPr/>
              <a:t>10</a:t>
            </a:fld>
            <a:endParaRPr lang="en-US"/>
          </a:p>
        </p:txBody>
      </p:sp>
    </p:spTree>
    <p:extLst>
      <p:ext uri="{BB962C8B-B14F-4D97-AF65-F5344CB8AC3E}">
        <p14:creationId xmlns:p14="http://schemas.microsoft.com/office/powerpoint/2010/main" val="401197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Espace réservé de la date 3"/>
          <p:cNvSpPr>
            <a:spLocks noGrp="1"/>
          </p:cNvSpPr>
          <p:nvPr>
            <p:ph type="dt" sz="half" idx="10"/>
          </p:nvPr>
        </p:nvSpPr>
        <p:spPr/>
        <p:txBody>
          <a:bodyPr/>
          <a:lstStyle>
            <a:lvl1pPr>
              <a:defRPr/>
            </a:lvl1pPr>
          </a:lstStyle>
          <a:p>
            <a:fld id="{039DBC57-D1D8-4C11-B83C-4C2FE3A6AFCC}" type="datetimeFigureOut">
              <a:rPr lang="en-US" smtClean="0"/>
              <a:pPr/>
              <a:t>12/28/2019</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220D4F64-A660-401A-B303-4ACDBB4E4874}" type="slidenum">
              <a:rPr lang="en-US" smtClean="0"/>
              <a:pPr/>
              <a:t>‹#›</a:t>
            </a:fld>
            <a:endParaRPr lang="en-US"/>
          </a:p>
        </p:txBody>
      </p:sp>
    </p:spTree>
    <p:extLst>
      <p:ext uri="{BB962C8B-B14F-4D97-AF65-F5344CB8AC3E}">
        <p14:creationId xmlns:p14="http://schemas.microsoft.com/office/powerpoint/2010/main" val="568673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fld id="{039DBC57-D1D8-4C11-B83C-4C2FE3A6AFCC}" type="datetimeFigureOut">
              <a:rPr lang="en-US" smtClean="0"/>
              <a:pPr/>
              <a:t>12/28/2019</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220D4F64-A660-401A-B303-4ACDBB4E4874}" type="slidenum">
              <a:rPr lang="en-US" smtClean="0"/>
              <a:pPr/>
              <a:t>‹#›</a:t>
            </a:fld>
            <a:endParaRPr lang="en-US"/>
          </a:p>
        </p:txBody>
      </p:sp>
    </p:spTree>
    <p:extLst>
      <p:ext uri="{BB962C8B-B14F-4D97-AF65-F5344CB8AC3E}">
        <p14:creationId xmlns:p14="http://schemas.microsoft.com/office/powerpoint/2010/main" val="212135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Espace réservé du texte vertical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fld id="{039DBC57-D1D8-4C11-B83C-4C2FE3A6AFCC}" type="datetimeFigureOut">
              <a:rPr lang="en-US" smtClean="0"/>
              <a:pPr/>
              <a:t>12/28/2019</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220D4F64-A660-401A-B303-4ACDBB4E4874}" type="slidenum">
              <a:rPr lang="en-US" smtClean="0"/>
              <a:pPr/>
              <a:t>‹#›</a:t>
            </a:fld>
            <a:endParaRPr lang="en-US"/>
          </a:p>
        </p:txBody>
      </p:sp>
    </p:spTree>
    <p:extLst>
      <p:ext uri="{BB962C8B-B14F-4D97-AF65-F5344CB8AC3E}">
        <p14:creationId xmlns:p14="http://schemas.microsoft.com/office/powerpoint/2010/main" val="3685665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Content, and 2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305637"/>
      </p:ext>
    </p:extLst>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701925" y="2130425"/>
            <a:ext cx="4800600" cy="1470025"/>
          </a:xfrm>
          <a:prstGeom prst="rect">
            <a:avLst/>
          </a:prstGeom>
        </p:spPr>
        <p:txBody>
          <a:bodyPr/>
          <a:lstStyle>
            <a:lvl1pPr algn="l">
              <a:buClr>
                <a:srgbClr val="FFFFFF"/>
              </a:buClr>
              <a:defRPr sz="3600"/>
            </a:lvl1pPr>
          </a:lstStyle>
          <a:p>
            <a:r>
              <a:rPr lang="en-US" smtClean="0"/>
              <a:t>Click to edit Master title style</a:t>
            </a:r>
            <a:endParaRPr lang="en-US" dirty="0"/>
          </a:p>
        </p:txBody>
      </p:sp>
      <p:sp>
        <p:nvSpPr>
          <p:cNvPr id="8" name="Rectangle 3"/>
          <p:cNvSpPr>
            <a:spLocks noGrp="1" noChangeArrowheads="1"/>
          </p:cNvSpPr>
          <p:nvPr>
            <p:ph type="subTitle" idx="1"/>
          </p:nvPr>
        </p:nvSpPr>
        <p:spPr>
          <a:xfrm>
            <a:off x="2701925" y="3886200"/>
            <a:ext cx="4114800" cy="1752600"/>
          </a:xfrm>
          <a:prstGeom prst="rect">
            <a:avLst/>
          </a:prstGeom>
        </p:spPr>
        <p:txBody>
          <a:bodyPr/>
          <a:lstStyle>
            <a:lvl1pPr marL="0" indent="0">
              <a:buClr>
                <a:srgbClr val="FFFFFF"/>
              </a:buClr>
              <a:buFontTx/>
              <a:buNone/>
              <a:defRPr sz="3500" baseline="0"/>
            </a:lvl1pPr>
          </a:lstStyle>
          <a:p>
            <a:r>
              <a:rPr lang="en-US" smtClean="0"/>
              <a:t>Click to edit Master subtitle style</a:t>
            </a:r>
            <a:endParaRPr lang="en-US" dirty="0"/>
          </a:p>
        </p:txBody>
      </p:sp>
    </p:spTree>
    <p:extLst>
      <p:ext uri="{BB962C8B-B14F-4D97-AF65-F5344CB8AC3E}">
        <p14:creationId xmlns:p14="http://schemas.microsoft.com/office/powerpoint/2010/main" val="1871305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6A1E30-DDF0-4D61-8221-0902CFBB86AA}" type="datetimeFigureOut">
              <a:rPr lang="en-US" smtClean="0">
                <a:solidFill>
                  <a:prstClr val="black">
                    <a:tint val="75000"/>
                  </a:prstClr>
                </a:solidFill>
              </a:rPr>
              <a:pPr/>
              <a:t>12/28/2019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4F5B89-FBA5-4E84-B7C2-CC49993F40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077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A1E30-DDF0-4D61-8221-0902CFBB86AA}" type="datetimeFigureOut">
              <a:rPr lang="en-US" smtClean="0">
                <a:solidFill>
                  <a:prstClr val="black">
                    <a:tint val="75000"/>
                  </a:prstClr>
                </a:solidFill>
              </a:rPr>
              <a:pPr/>
              <a:t>12/28/2019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4F5B89-FBA5-4E84-B7C2-CC49993F40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184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A1E30-DDF0-4D61-8221-0902CFBB86AA}" type="datetimeFigureOut">
              <a:rPr lang="en-US" smtClean="0">
                <a:solidFill>
                  <a:prstClr val="black">
                    <a:tint val="75000"/>
                  </a:prstClr>
                </a:solidFill>
              </a:rPr>
              <a:pPr/>
              <a:t>12/28/2019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4F5B89-FBA5-4E84-B7C2-CC49993F40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617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6A1E30-DDF0-4D61-8221-0902CFBB86AA}" type="datetimeFigureOut">
              <a:rPr lang="en-US" smtClean="0">
                <a:solidFill>
                  <a:prstClr val="black">
                    <a:tint val="75000"/>
                  </a:prstClr>
                </a:solidFill>
              </a:rPr>
              <a:pPr/>
              <a:t>12/28/2019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4F5B89-FBA5-4E84-B7C2-CC49993F40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526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6A1E30-DDF0-4D61-8221-0902CFBB86AA}" type="datetimeFigureOut">
              <a:rPr lang="en-US" smtClean="0">
                <a:solidFill>
                  <a:prstClr val="black">
                    <a:tint val="75000"/>
                  </a:prstClr>
                </a:solidFill>
              </a:rPr>
              <a:pPr/>
              <a:t>12/28/2019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4F5B89-FBA5-4E84-B7C2-CC49993F40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006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6A1E30-DDF0-4D61-8221-0902CFBB86AA}" type="datetimeFigureOut">
              <a:rPr lang="en-US" smtClean="0">
                <a:solidFill>
                  <a:prstClr val="black">
                    <a:tint val="75000"/>
                  </a:prstClr>
                </a:solidFill>
              </a:rPr>
              <a:pPr/>
              <a:t>12/28/2019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4F5B89-FBA5-4E84-B7C2-CC49993F40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45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fld id="{039DBC57-D1D8-4C11-B83C-4C2FE3A6AFCC}" type="datetimeFigureOut">
              <a:rPr lang="en-US" smtClean="0"/>
              <a:pPr/>
              <a:t>12/28/2019</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220D4F64-A660-401A-B303-4ACDBB4E4874}" type="slidenum">
              <a:rPr lang="en-US" smtClean="0"/>
              <a:pPr/>
              <a:t>‹#›</a:t>
            </a:fld>
            <a:endParaRPr lang="en-US"/>
          </a:p>
        </p:txBody>
      </p:sp>
    </p:spTree>
    <p:extLst>
      <p:ext uri="{BB962C8B-B14F-4D97-AF65-F5344CB8AC3E}">
        <p14:creationId xmlns:p14="http://schemas.microsoft.com/office/powerpoint/2010/main" val="2589663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A1E30-DDF0-4D61-8221-0902CFBB86AA}" type="datetimeFigureOut">
              <a:rPr lang="en-US" smtClean="0">
                <a:solidFill>
                  <a:prstClr val="black">
                    <a:tint val="75000"/>
                  </a:prstClr>
                </a:solidFill>
              </a:rPr>
              <a:pPr/>
              <a:t>12/28/2019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4F5B89-FBA5-4E84-B7C2-CC49993F40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934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A1E30-DDF0-4D61-8221-0902CFBB86AA}" type="datetimeFigureOut">
              <a:rPr lang="en-US" smtClean="0">
                <a:solidFill>
                  <a:prstClr val="black">
                    <a:tint val="75000"/>
                  </a:prstClr>
                </a:solidFill>
              </a:rPr>
              <a:pPr/>
              <a:t>12/28/2019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4F5B89-FBA5-4E84-B7C2-CC49993F40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163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A1E30-DDF0-4D61-8221-0902CFBB86AA}" type="datetimeFigureOut">
              <a:rPr lang="en-US" smtClean="0">
                <a:solidFill>
                  <a:prstClr val="black">
                    <a:tint val="75000"/>
                  </a:prstClr>
                </a:solidFill>
              </a:rPr>
              <a:pPr/>
              <a:t>12/28/2019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4F5B89-FBA5-4E84-B7C2-CC49993F40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631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A1E30-DDF0-4D61-8221-0902CFBB86AA}" type="datetimeFigureOut">
              <a:rPr lang="en-US" smtClean="0">
                <a:solidFill>
                  <a:prstClr val="black">
                    <a:tint val="75000"/>
                  </a:prstClr>
                </a:solidFill>
              </a:rPr>
              <a:pPr/>
              <a:t>12/28/2019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4F5B89-FBA5-4E84-B7C2-CC49993F40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327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A1E30-DDF0-4D61-8221-0902CFBB86AA}" type="datetimeFigureOut">
              <a:rPr lang="en-US" smtClean="0">
                <a:solidFill>
                  <a:prstClr val="black">
                    <a:tint val="75000"/>
                  </a:prstClr>
                </a:solidFill>
              </a:rPr>
              <a:pPr/>
              <a:t>12/28/2019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4F5B89-FBA5-4E84-B7C2-CC49993F40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981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12/28/2019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7105485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12/28/2019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13213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12/28/2019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4096047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12/28/2019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97055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12/28/2019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430420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fld id="{039DBC57-D1D8-4C11-B83C-4C2FE3A6AFCC}" type="datetimeFigureOut">
              <a:rPr lang="en-US" smtClean="0"/>
              <a:pPr/>
              <a:t>12/28/2019</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220D4F64-A660-401A-B303-4ACDBB4E4874}" type="slidenum">
              <a:rPr lang="en-US" smtClean="0"/>
              <a:pPr/>
              <a:t>‹#›</a:t>
            </a:fld>
            <a:endParaRPr lang="en-US"/>
          </a:p>
        </p:txBody>
      </p:sp>
    </p:spTree>
    <p:extLst>
      <p:ext uri="{BB962C8B-B14F-4D97-AF65-F5344CB8AC3E}">
        <p14:creationId xmlns:p14="http://schemas.microsoft.com/office/powerpoint/2010/main" val="1472558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12/28/2019</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1910755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12/28/2019</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8173419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12/28/2019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7843271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12/28/2019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02445225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12/28/2019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2767493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12/28/2019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6118636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A599354D-DC0F-47BD-8F57-34B967E05F38}" type="datetimeFigureOut">
              <a:rPr lang="en-US" smtClean="0">
                <a:solidFill>
                  <a:srgbClr val="438086"/>
                </a:solidFill>
              </a:rPr>
              <a:pPr/>
              <a:t>12/28/2019</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CDED378-5658-442D-9A69-60DDFD798DD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76076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99354D-DC0F-47BD-8F57-34B967E05F38}" type="datetimeFigureOut">
              <a:rPr lang="en-US" smtClean="0">
                <a:solidFill>
                  <a:srgbClr val="438086"/>
                </a:solidFill>
              </a:rPr>
              <a:pPr/>
              <a:t>12/28/2019</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CCDED378-5658-442D-9A69-60DDFD798DD9}" type="slidenum">
              <a:rPr lang="en-US" smtClean="0"/>
              <a:pPr/>
              <a:t>‹#›</a:t>
            </a:fld>
            <a:endParaRPr lang="en-US"/>
          </a:p>
        </p:txBody>
      </p:sp>
    </p:spTree>
    <p:extLst>
      <p:ext uri="{BB962C8B-B14F-4D97-AF65-F5344CB8AC3E}">
        <p14:creationId xmlns:p14="http://schemas.microsoft.com/office/powerpoint/2010/main" val="1062423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99354D-DC0F-47BD-8F57-34B967E05F38}" type="datetimeFigureOut">
              <a:rPr lang="en-US" smtClean="0">
                <a:solidFill>
                  <a:srgbClr val="438086"/>
                </a:solidFill>
              </a:rPr>
              <a:pPr/>
              <a:t>12/28/2019</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CCDED378-5658-442D-9A69-60DDFD798DD9}" type="slidenum">
              <a:rPr lang="en-US" smtClean="0"/>
              <a:pPr/>
              <a:t>‹#›</a:t>
            </a:fld>
            <a:endParaRPr lang="en-US"/>
          </a:p>
        </p:txBody>
      </p:sp>
    </p:spTree>
    <p:extLst>
      <p:ext uri="{BB962C8B-B14F-4D97-AF65-F5344CB8AC3E}">
        <p14:creationId xmlns:p14="http://schemas.microsoft.com/office/powerpoint/2010/main" val="3399852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99354D-DC0F-47BD-8F57-34B967E05F38}" type="datetimeFigureOut">
              <a:rPr lang="en-US" smtClean="0">
                <a:solidFill>
                  <a:srgbClr val="438086"/>
                </a:solidFill>
              </a:rPr>
              <a:pPr/>
              <a:t>12/28/2019</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CCDED378-5658-442D-9A69-60DDFD798DD9}" type="slidenum">
              <a:rPr lang="en-US" smtClean="0"/>
              <a:pPr/>
              <a:t>‹#›</a:t>
            </a:fld>
            <a:endParaRPr lang="en-US"/>
          </a:p>
        </p:txBody>
      </p:sp>
    </p:spTree>
    <p:extLst>
      <p:ext uri="{BB962C8B-B14F-4D97-AF65-F5344CB8AC3E}">
        <p14:creationId xmlns:p14="http://schemas.microsoft.com/office/powerpoint/2010/main" val="332501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u contenu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u contenu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e la date 3"/>
          <p:cNvSpPr>
            <a:spLocks noGrp="1"/>
          </p:cNvSpPr>
          <p:nvPr>
            <p:ph type="dt" sz="half" idx="10"/>
          </p:nvPr>
        </p:nvSpPr>
        <p:spPr/>
        <p:txBody>
          <a:bodyPr/>
          <a:lstStyle>
            <a:lvl1pPr>
              <a:defRPr/>
            </a:lvl1pPr>
          </a:lstStyle>
          <a:p>
            <a:fld id="{039DBC57-D1D8-4C11-B83C-4C2FE3A6AFCC}" type="datetimeFigureOut">
              <a:rPr lang="en-US" smtClean="0"/>
              <a:pPr/>
              <a:t>12/28/2019</a:t>
            </a:fld>
            <a:endParaRPr lang="en-US"/>
          </a:p>
        </p:txBody>
      </p:sp>
      <p:sp>
        <p:nvSpPr>
          <p:cNvPr id="6" name="Espace réservé du pied de page 4"/>
          <p:cNvSpPr>
            <a:spLocks noGrp="1"/>
          </p:cNvSpPr>
          <p:nvPr>
            <p:ph type="ftr" sz="quarter" idx="11"/>
          </p:nvPr>
        </p:nvSpPr>
        <p:spPr/>
        <p:txBody>
          <a:bodyPr/>
          <a:lstStyle>
            <a:lvl1pPr>
              <a:defRPr/>
            </a:lvl1pPr>
          </a:lstStyle>
          <a:p>
            <a:endParaRPr lang="en-US"/>
          </a:p>
        </p:txBody>
      </p:sp>
      <p:sp>
        <p:nvSpPr>
          <p:cNvPr id="7" name="Espace réservé du numéro de diapositive 5"/>
          <p:cNvSpPr>
            <a:spLocks noGrp="1"/>
          </p:cNvSpPr>
          <p:nvPr>
            <p:ph type="sldNum" sz="quarter" idx="12"/>
          </p:nvPr>
        </p:nvSpPr>
        <p:spPr/>
        <p:txBody>
          <a:bodyPr/>
          <a:lstStyle>
            <a:lvl1pPr>
              <a:defRPr/>
            </a:lvl1pPr>
          </a:lstStyle>
          <a:p>
            <a:fld id="{220D4F64-A660-401A-B303-4ACDBB4E4874}" type="slidenum">
              <a:rPr lang="en-US" smtClean="0"/>
              <a:pPr/>
              <a:t>‹#›</a:t>
            </a:fld>
            <a:endParaRPr lang="en-US"/>
          </a:p>
        </p:txBody>
      </p:sp>
    </p:spTree>
    <p:extLst>
      <p:ext uri="{BB962C8B-B14F-4D97-AF65-F5344CB8AC3E}">
        <p14:creationId xmlns:p14="http://schemas.microsoft.com/office/powerpoint/2010/main" val="1957321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599354D-DC0F-47BD-8F57-34B967E05F38}" type="datetimeFigureOut">
              <a:rPr lang="en-US" smtClean="0">
                <a:solidFill>
                  <a:srgbClr val="438086"/>
                </a:solidFill>
              </a:rPr>
              <a:pPr/>
              <a:t>12/28/2019</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CCDED378-5658-442D-9A69-60DDFD798DD9}"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829789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A599354D-DC0F-47BD-8F57-34B967E05F38}" type="datetimeFigureOut">
              <a:rPr lang="en-US" smtClean="0">
                <a:solidFill>
                  <a:srgbClr val="438086"/>
                </a:solidFill>
              </a:rPr>
              <a:pPr/>
              <a:t>12/28/2019</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CCDED378-5658-442D-9A69-60DDFD798DD9}" type="slidenum">
              <a:rPr lang="en-US" smtClean="0"/>
              <a:pPr/>
              <a:t>‹#›</a:t>
            </a:fld>
            <a:endParaRPr lang="en-US"/>
          </a:p>
        </p:txBody>
      </p:sp>
    </p:spTree>
    <p:extLst>
      <p:ext uri="{BB962C8B-B14F-4D97-AF65-F5344CB8AC3E}">
        <p14:creationId xmlns:p14="http://schemas.microsoft.com/office/powerpoint/2010/main" val="58828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9354D-DC0F-47BD-8F57-34B967E05F38}" type="datetimeFigureOut">
              <a:rPr lang="en-US" smtClean="0">
                <a:solidFill>
                  <a:srgbClr val="438086"/>
                </a:solidFill>
              </a:rPr>
              <a:pPr/>
              <a:t>12/28/2019</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CCDED378-5658-442D-9A69-60DDFD798DD9}" type="slidenum">
              <a:rPr lang="en-US" smtClean="0"/>
              <a:pPr/>
              <a:t>‹#›</a:t>
            </a:fld>
            <a:endParaRPr lang="en-US"/>
          </a:p>
        </p:txBody>
      </p:sp>
    </p:spTree>
    <p:extLst>
      <p:ext uri="{BB962C8B-B14F-4D97-AF65-F5344CB8AC3E}">
        <p14:creationId xmlns:p14="http://schemas.microsoft.com/office/powerpoint/2010/main" val="21676573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99354D-DC0F-47BD-8F57-34B967E05F38}" type="datetimeFigureOut">
              <a:rPr lang="en-US" smtClean="0">
                <a:solidFill>
                  <a:srgbClr val="438086"/>
                </a:solidFill>
              </a:rPr>
              <a:pPr/>
              <a:t>12/28/2019</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CCDED378-5658-442D-9A69-60DDFD798DD9}" type="slidenum">
              <a:rPr lang="en-US" smtClean="0"/>
              <a:pPr/>
              <a:t>‹#›</a:t>
            </a:fld>
            <a:endParaRPr lang="en-US"/>
          </a:p>
        </p:txBody>
      </p:sp>
    </p:spTree>
    <p:extLst>
      <p:ext uri="{BB962C8B-B14F-4D97-AF65-F5344CB8AC3E}">
        <p14:creationId xmlns:p14="http://schemas.microsoft.com/office/powerpoint/2010/main" val="3501796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99354D-DC0F-47BD-8F57-34B967E05F38}" type="datetimeFigureOut">
              <a:rPr lang="en-US" smtClean="0">
                <a:solidFill>
                  <a:srgbClr val="438086"/>
                </a:solidFill>
              </a:rPr>
              <a:pPr/>
              <a:t>12/28/2019</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CCDED378-5658-442D-9A69-60DDFD798DD9}" type="slidenum">
              <a:rPr lang="en-US" smtClean="0"/>
              <a:pPr/>
              <a:t>‹#›</a:t>
            </a:fld>
            <a:endParaRPr lang="en-US"/>
          </a:p>
        </p:txBody>
      </p:sp>
    </p:spTree>
    <p:extLst>
      <p:ext uri="{BB962C8B-B14F-4D97-AF65-F5344CB8AC3E}">
        <p14:creationId xmlns:p14="http://schemas.microsoft.com/office/powerpoint/2010/main" val="169290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99354D-DC0F-47BD-8F57-34B967E05F38}" type="datetimeFigureOut">
              <a:rPr lang="en-US" smtClean="0">
                <a:solidFill>
                  <a:srgbClr val="438086"/>
                </a:solidFill>
              </a:rPr>
              <a:pPr/>
              <a:t>12/28/2019</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CCDED378-5658-442D-9A69-60DDFD798DD9}" type="slidenum">
              <a:rPr lang="en-US" smtClean="0"/>
              <a:pPr/>
              <a:t>‹#›</a:t>
            </a:fld>
            <a:endParaRPr lang="en-US"/>
          </a:p>
        </p:txBody>
      </p:sp>
    </p:spTree>
    <p:extLst>
      <p:ext uri="{BB962C8B-B14F-4D97-AF65-F5344CB8AC3E}">
        <p14:creationId xmlns:p14="http://schemas.microsoft.com/office/powerpoint/2010/main" val="2946301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99354D-DC0F-47BD-8F57-34B967E05F38}" type="datetimeFigureOut">
              <a:rPr lang="en-US" smtClean="0">
                <a:solidFill>
                  <a:srgbClr val="438086"/>
                </a:solidFill>
              </a:rPr>
              <a:pPr/>
              <a:t>12/28/2019</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CCDED378-5658-442D-9A69-60DDFD798DD9}" type="slidenum">
              <a:rPr lang="en-US" smtClean="0"/>
              <a:pPr/>
              <a:t>‹#›</a:t>
            </a:fld>
            <a:endParaRPr lang="en-US"/>
          </a:p>
        </p:txBody>
      </p:sp>
    </p:spTree>
    <p:extLst>
      <p:ext uri="{BB962C8B-B14F-4D97-AF65-F5344CB8AC3E}">
        <p14:creationId xmlns:p14="http://schemas.microsoft.com/office/powerpoint/2010/main" val="12661188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08ABCB-6E3E-437E-92D2-E7EDB10BDFBA}" type="datetimeFigureOut">
              <a:rPr lang="en-US" smtClean="0">
                <a:solidFill>
                  <a:prstClr val="black">
                    <a:tint val="75000"/>
                  </a:prstClr>
                </a:solidFill>
              </a:rPr>
              <a:pPr/>
              <a:t>12/28/2019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484C86-CB3D-4BCE-BFF1-D0FD12233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758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8ABCB-6E3E-437E-92D2-E7EDB10BDFBA}" type="datetimeFigureOut">
              <a:rPr lang="en-US" smtClean="0">
                <a:solidFill>
                  <a:prstClr val="black">
                    <a:tint val="75000"/>
                  </a:prstClr>
                </a:solidFill>
              </a:rPr>
              <a:pPr/>
              <a:t>12/28/2019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484C86-CB3D-4BCE-BFF1-D0FD12233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0389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8ABCB-6E3E-437E-92D2-E7EDB10BDFBA}" type="datetimeFigureOut">
              <a:rPr lang="en-US" smtClean="0">
                <a:solidFill>
                  <a:prstClr val="black">
                    <a:tint val="75000"/>
                  </a:prstClr>
                </a:solidFill>
              </a:rPr>
              <a:pPr/>
              <a:t>12/28/2019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484C86-CB3D-4BCE-BFF1-D0FD12233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58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Espace réservé du texte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texte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Espace réservé de la date 3"/>
          <p:cNvSpPr>
            <a:spLocks noGrp="1"/>
          </p:cNvSpPr>
          <p:nvPr>
            <p:ph type="dt" sz="half" idx="10"/>
          </p:nvPr>
        </p:nvSpPr>
        <p:spPr/>
        <p:txBody>
          <a:bodyPr/>
          <a:lstStyle>
            <a:lvl1pPr>
              <a:defRPr/>
            </a:lvl1pPr>
          </a:lstStyle>
          <a:p>
            <a:fld id="{039DBC57-D1D8-4C11-B83C-4C2FE3A6AFCC}" type="datetimeFigureOut">
              <a:rPr lang="en-US" smtClean="0"/>
              <a:pPr/>
              <a:t>12/28/2019</a:t>
            </a:fld>
            <a:endParaRPr lang="en-US"/>
          </a:p>
        </p:txBody>
      </p:sp>
      <p:sp>
        <p:nvSpPr>
          <p:cNvPr id="8" name="Espace réservé du pied de page 4"/>
          <p:cNvSpPr>
            <a:spLocks noGrp="1"/>
          </p:cNvSpPr>
          <p:nvPr>
            <p:ph type="ftr" sz="quarter" idx="11"/>
          </p:nvPr>
        </p:nvSpPr>
        <p:spPr/>
        <p:txBody>
          <a:bodyPr/>
          <a:lstStyle>
            <a:lvl1pPr>
              <a:defRPr/>
            </a:lvl1pPr>
          </a:lstStyle>
          <a:p>
            <a:endParaRPr lang="en-US"/>
          </a:p>
        </p:txBody>
      </p:sp>
      <p:sp>
        <p:nvSpPr>
          <p:cNvPr id="9" name="Espace réservé du numéro de diapositive 5"/>
          <p:cNvSpPr>
            <a:spLocks noGrp="1"/>
          </p:cNvSpPr>
          <p:nvPr>
            <p:ph type="sldNum" sz="quarter" idx="12"/>
          </p:nvPr>
        </p:nvSpPr>
        <p:spPr/>
        <p:txBody>
          <a:bodyPr/>
          <a:lstStyle>
            <a:lvl1pPr>
              <a:defRPr/>
            </a:lvl1pPr>
          </a:lstStyle>
          <a:p>
            <a:fld id="{220D4F64-A660-401A-B303-4ACDBB4E4874}" type="slidenum">
              <a:rPr lang="en-US" smtClean="0"/>
              <a:pPr/>
              <a:t>‹#›</a:t>
            </a:fld>
            <a:endParaRPr lang="en-US"/>
          </a:p>
        </p:txBody>
      </p:sp>
    </p:spTree>
    <p:extLst>
      <p:ext uri="{BB962C8B-B14F-4D97-AF65-F5344CB8AC3E}">
        <p14:creationId xmlns:p14="http://schemas.microsoft.com/office/powerpoint/2010/main" val="25608080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8ABCB-6E3E-437E-92D2-E7EDB10BDFBA}" type="datetimeFigureOut">
              <a:rPr lang="en-US" smtClean="0">
                <a:solidFill>
                  <a:prstClr val="black">
                    <a:tint val="75000"/>
                  </a:prstClr>
                </a:solidFill>
              </a:rPr>
              <a:pPr/>
              <a:t>12/28/2019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484C86-CB3D-4BCE-BFF1-D0FD12233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870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8ABCB-6E3E-437E-92D2-E7EDB10BDFBA}" type="datetimeFigureOut">
              <a:rPr lang="en-US" smtClean="0">
                <a:solidFill>
                  <a:prstClr val="black">
                    <a:tint val="75000"/>
                  </a:prstClr>
                </a:solidFill>
              </a:rPr>
              <a:pPr/>
              <a:t>12/28/2019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484C86-CB3D-4BCE-BFF1-D0FD12233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2697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8ABCB-6E3E-437E-92D2-E7EDB10BDFBA}" type="datetimeFigureOut">
              <a:rPr lang="en-US" smtClean="0">
                <a:solidFill>
                  <a:prstClr val="black">
                    <a:tint val="75000"/>
                  </a:prstClr>
                </a:solidFill>
              </a:rPr>
              <a:pPr/>
              <a:t>12/28/2019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484C86-CB3D-4BCE-BFF1-D0FD12233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5443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8ABCB-6E3E-437E-92D2-E7EDB10BDFBA}" type="datetimeFigureOut">
              <a:rPr lang="en-US" smtClean="0">
                <a:solidFill>
                  <a:prstClr val="black">
                    <a:tint val="75000"/>
                  </a:prstClr>
                </a:solidFill>
              </a:rPr>
              <a:pPr/>
              <a:t>12/28/2019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484C86-CB3D-4BCE-BFF1-D0FD12233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083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8ABCB-6E3E-437E-92D2-E7EDB10BDFBA}" type="datetimeFigureOut">
              <a:rPr lang="en-US" smtClean="0">
                <a:solidFill>
                  <a:prstClr val="black">
                    <a:tint val="75000"/>
                  </a:prstClr>
                </a:solidFill>
              </a:rPr>
              <a:pPr/>
              <a:t>12/28/2019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484C86-CB3D-4BCE-BFF1-D0FD12233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084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8ABCB-6E3E-437E-92D2-E7EDB10BDFBA}" type="datetimeFigureOut">
              <a:rPr lang="en-US" smtClean="0">
                <a:solidFill>
                  <a:prstClr val="black">
                    <a:tint val="75000"/>
                  </a:prstClr>
                </a:solidFill>
              </a:rPr>
              <a:pPr/>
              <a:t>12/28/2019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484C86-CB3D-4BCE-BFF1-D0FD12233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4277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8ABCB-6E3E-437E-92D2-E7EDB10BDFBA}" type="datetimeFigureOut">
              <a:rPr lang="en-US" smtClean="0">
                <a:solidFill>
                  <a:prstClr val="black">
                    <a:tint val="75000"/>
                  </a:prstClr>
                </a:solidFill>
              </a:rPr>
              <a:pPr/>
              <a:t>12/28/2019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484C86-CB3D-4BCE-BFF1-D0FD12233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2197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8ABCB-6E3E-437E-92D2-E7EDB10BDFBA}" type="datetimeFigureOut">
              <a:rPr lang="en-US" smtClean="0">
                <a:solidFill>
                  <a:prstClr val="black">
                    <a:tint val="75000"/>
                  </a:prstClr>
                </a:solidFill>
              </a:rPr>
              <a:pPr/>
              <a:t>12/28/2019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484C86-CB3D-4BCE-BFF1-D0FD12233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1079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341780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srcRect/>
          <a:stretch>
            <a:fillRect/>
          </a:stretch>
        </p:blipFill>
        <p:spPr bwMode="auto">
          <a:xfrm>
            <a:off x="0" y="2355850"/>
            <a:ext cx="7623810" cy="1623060"/>
          </a:xfrm>
          <a:prstGeom prst="rect">
            <a:avLst/>
          </a:prstGeom>
          <a:noFill/>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dirty="0" smtClean="0"/>
              <a:t>click to…</a:t>
            </a:r>
          </a:p>
        </p:txBody>
      </p:sp>
    </p:spTree>
    <p:extLst>
      <p:ext uri="{BB962C8B-B14F-4D97-AF65-F5344CB8AC3E}">
        <p14:creationId xmlns:p14="http://schemas.microsoft.com/office/powerpoint/2010/main" val="2141507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e la date 3"/>
          <p:cNvSpPr>
            <a:spLocks noGrp="1"/>
          </p:cNvSpPr>
          <p:nvPr>
            <p:ph type="dt" sz="half" idx="10"/>
          </p:nvPr>
        </p:nvSpPr>
        <p:spPr/>
        <p:txBody>
          <a:bodyPr/>
          <a:lstStyle>
            <a:lvl1pPr>
              <a:defRPr/>
            </a:lvl1pPr>
          </a:lstStyle>
          <a:p>
            <a:fld id="{039DBC57-D1D8-4C11-B83C-4C2FE3A6AFCC}" type="datetimeFigureOut">
              <a:rPr lang="en-US" smtClean="0"/>
              <a:pPr/>
              <a:t>12/28/2019</a:t>
            </a:fld>
            <a:endParaRPr lang="en-US"/>
          </a:p>
        </p:txBody>
      </p:sp>
      <p:sp>
        <p:nvSpPr>
          <p:cNvPr id="4" name="Espace réservé du pied de page 4"/>
          <p:cNvSpPr>
            <a:spLocks noGrp="1"/>
          </p:cNvSpPr>
          <p:nvPr>
            <p:ph type="ftr" sz="quarter" idx="11"/>
          </p:nvPr>
        </p:nvSpPr>
        <p:spPr/>
        <p:txBody>
          <a:bodyPr/>
          <a:lstStyle>
            <a:lvl1pPr>
              <a:defRPr/>
            </a:lvl1pPr>
          </a:lstStyle>
          <a:p>
            <a:endParaRPr lang="en-US"/>
          </a:p>
        </p:txBody>
      </p:sp>
      <p:sp>
        <p:nvSpPr>
          <p:cNvPr id="5" name="Espace réservé du numéro de diapositive 5"/>
          <p:cNvSpPr>
            <a:spLocks noGrp="1"/>
          </p:cNvSpPr>
          <p:nvPr>
            <p:ph type="sldNum" sz="quarter" idx="12"/>
          </p:nvPr>
        </p:nvSpPr>
        <p:spPr/>
        <p:txBody>
          <a:bodyPr/>
          <a:lstStyle>
            <a:lvl1pPr>
              <a:defRPr/>
            </a:lvl1pPr>
          </a:lstStyle>
          <a:p>
            <a:fld id="{220D4F64-A660-401A-B303-4ACDBB4E4874}" type="slidenum">
              <a:rPr lang="en-US" smtClean="0"/>
              <a:pPr/>
              <a:t>‹#›</a:t>
            </a:fld>
            <a:endParaRPr lang="en-US"/>
          </a:p>
        </p:txBody>
      </p:sp>
    </p:spTree>
    <p:extLst>
      <p:ext uri="{BB962C8B-B14F-4D97-AF65-F5344CB8AC3E}">
        <p14:creationId xmlns:p14="http://schemas.microsoft.com/office/powerpoint/2010/main" val="22073074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626992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357277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621160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825122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828320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74733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63656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060604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184895743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srcRect/>
          <a:stretch>
            <a:fillRect/>
          </a:stretch>
        </p:blipFill>
        <p:spPr bwMode="auto">
          <a:xfrm>
            <a:off x="0" y="2355850"/>
            <a:ext cx="7623810" cy="1623060"/>
          </a:xfrm>
          <a:prstGeom prst="rect">
            <a:avLst/>
          </a:prstGeom>
          <a:noFill/>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dirty="0" smtClean="0"/>
              <a:t>click to…</a:t>
            </a:r>
          </a:p>
        </p:txBody>
      </p:sp>
    </p:spTree>
    <p:extLst>
      <p:ext uri="{BB962C8B-B14F-4D97-AF65-F5344CB8AC3E}">
        <p14:creationId xmlns:p14="http://schemas.microsoft.com/office/powerpoint/2010/main" val="1248208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039DBC57-D1D8-4C11-B83C-4C2FE3A6AFCC}" type="datetimeFigureOut">
              <a:rPr lang="en-US" smtClean="0"/>
              <a:pPr/>
              <a:t>12/28/2019</a:t>
            </a:fld>
            <a:endParaRPr lang="en-US"/>
          </a:p>
        </p:txBody>
      </p:sp>
      <p:sp>
        <p:nvSpPr>
          <p:cNvPr id="3" name="Espace réservé du pied de page 4"/>
          <p:cNvSpPr>
            <a:spLocks noGrp="1"/>
          </p:cNvSpPr>
          <p:nvPr>
            <p:ph type="ftr" sz="quarter" idx="11"/>
          </p:nvPr>
        </p:nvSpPr>
        <p:spPr/>
        <p:txBody>
          <a:bodyPr/>
          <a:lstStyle>
            <a:lvl1pPr>
              <a:defRPr/>
            </a:lvl1pPr>
          </a:lstStyle>
          <a:p>
            <a:endParaRPr lang="en-US"/>
          </a:p>
        </p:txBody>
      </p:sp>
      <p:sp>
        <p:nvSpPr>
          <p:cNvPr id="4" name="Espace réservé du numéro de diapositive 5"/>
          <p:cNvSpPr>
            <a:spLocks noGrp="1"/>
          </p:cNvSpPr>
          <p:nvPr>
            <p:ph type="sldNum" sz="quarter" idx="12"/>
          </p:nvPr>
        </p:nvSpPr>
        <p:spPr/>
        <p:txBody>
          <a:bodyPr/>
          <a:lstStyle>
            <a:lvl1pPr>
              <a:defRPr/>
            </a:lvl1pPr>
          </a:lstStyle>
          <a:p>
            <a:fld id="{220D4F64-A660-401A-B303-4ACDBB4E4874}" type="slidenum">
              <a:rPr lang="en-US" smtClean="0"/>
              <a:pPr/>
              <a:t>‹#›</a:t>
            </a:fld>
            <a:endParaRPr lang="en-US"/>
          </a:p>
        </p:txBody>
      </p:sp>
    </p:spTree>
    <p:extLst>
      <p:ext uri="{BB962C8B-B14F-4D97-AF65-F5344CB8AC3E}">
        <p14:creationId xmlns:p14="http://schemas.microsoft.com/office/powerpoint/2010/main" val="24754355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itle, Content, and 2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187770"/>
      </p:ext>
    </p:extLst>
  </p:cSld>
  <p:clrMapOvr>
    <a:masterClrMapping/>
  </p:clrMapOvr>
  <p:transition spd="slow">
    <p:strips dir="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15316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9067381"/>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35561425"/>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317731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44846215"/>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2435577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20775625"/>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20446091"/>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5323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fld id="{039DBC57-D1D8-4C11-B83C-4C2FE3A6AFCC}" type="datetimeFigureOut">
              <a:rPr lang="en-US" smtClean="0"/>
              <a:pPr/>
              <a:t>12/28/2019</a:t>
            </a:fld>
            <a:endParaRPr lang="en-US"/>
          </a:p>
        </p:txBody>
      </p:sp>
      <p:sp>
        <p:nvSpPr>
          <p:cNvPr id="6" name="Espace réservé du pied de page 4"/>
          <p:cNvSpPr>
            <a:spLocks noGrp="1"/>
          </p:cNvSpPr>
          <p:nvPr>
            <p:ph type="ftr" sz="quarter" idx="11"/>
          </p:nvPr>
        </p:nvSpPr>
        <p:spPr/>
        <p:txBody>
          <a:bodyPr/>
          <a:lstStyle>
            <a:lvl1pPr>
              <a:defRPr/>
            </a:lvl1pPr>
          </a:lstStyle>
          <a:p>
            <a:endParaRPr lang="en-US"/>
          </a:p>
        </p:txBody>
      </p:sp>
      <p:sp>
        <p:nvSpPr>
          <p:cNvPr id="7" name="Espace réservé du numéro de diapositive 5"/>
          <p:cNvSpPr>
            <a:spLocks noGrp="1"/>
          </p:cNvSpPr>
          <p:nvPr>
            <p:ph type="sldNum" sz="quarter" idx="12"/>
          </p:nvPr>
        </p:nvSpPr>
        <p:spPr/>
        <p:txBody>
          <a:bodyPr/>
          <a:lstStyle>
            <a:lvl1pPr>
              <a:defRPr/>
            </a:lvl1pPr>
          </a:lstStyle>
          <a:p>
            <a:fld id="{220D4F64-A660-401A-B303-4ACDBB4E4874}" type="slidenum">
              <a:rPr lang="en-US" smtClean="0"/>
              <a:pPr/>
              <a:t>‹#›</a:t>
            </a:fld>
            <a:endParaRPr lang="en-US"/>
          </a:p>
        </p:txBody>
      </p:sp>
    </p:spTree>
    <p:extLst>
      <p:ext uri="{BB962C8B-B14F-4D97-AF65-F5344CB8AC3E}">
        <p14:creationId xmlns:p14="http://schemas.microsoft.com/office/powerpoint/2010/main" val="42494540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896359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766971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391359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25442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588897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684449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295400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170945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232057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itle, Content, and 2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173127"/>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Espace réservé du texte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fld id="{039DBC57-D1D8-4C11-B83C-4C2FE3A6AFCC}" type="datetimeFigureOut">
              <a:rPr lang="en-US" smtClean="0"/>
              <a:pPr/>
              <a:t>12/28/2019</a:t>
            </a:fld>
            <a:endParaRPr lang="en-US"/>
          </a:p>
        </p:txBody>
      </p:sp>
      <p:sp>
        <p:nvSpPr>
          <p:cNvPr id="6" name="Espace réservé du pied de page 4"/>
          <p:cNvSpPr>
            <a:spLocks noGrp="1"/>
          </p:cNvSpPr>
          <p:nvPr>
            <p:ph type="ftr" sz="quarter" idx="11"/>
          </p:nvPr>
        </p:nvSpPr>
        <p:spPr/>
        <p:txBody>
          <a:bodyPr/>
          <a:lstStyle>
            <a:lvl1pPr>
              <a:defRPr/>
            </a:lvl1pPr>
          </a:lstStyle>
          <a:p>
            <a:endParaRPr lang="en-US"/>
          </a:p>
        </p:txBody>
      </p:sp>
      <p:sp>
        <p:nvSpPr>
          <p:cNvPr id="7" name="Espace réservé du numéro de diapositive 5"/>
          <p:cNvSpPr>
            <a:spLocks noGrp="1"/>
          </p:cNvSpPr>
          <p:nvPr>
            <p:ph type="sldNum" sz="quarter" idx="12"/>
          </p:nvPr>
        </p:nvSpPr>
        <p:spPr/>
        <p:txBody>
          <a:bodyPr/>
          <a:lstStyle>
            <a:lvl1pPr>
              <a:defRPr/>
            </a:lvl1pPr>
          </a:lstStyle>
          <a:p>
            <a:fld id="{220D4F64-A660-401A-B303-4ACDBB4E4874}" type="slidenum">
              <a:rPr lang="en-US" smtClean="0"/>
              <a:pPr/>
              <a:t>‹#›</a:t>
            </a:fld>
            <a:endParaRPr lang="en-US"/>
          </a:p>
        </p:txBody>
      </p:sp>
    </p:spTree>
    <p:extLst>
      <p:ext uri="{BB962C8B-B14F-4D97-AF65-F5344CB8AC3E}">
        <p14:creationId xmlns:p14="http://schemas.microsoft.com/office/powerpoint/2010/main" val="335053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arget="../slideLayouts/slideLayout65.xml" Type="http://schemas.openxmlformats.org/officeDocument/2006/relationships/slideLayout"/><Relationship Id="rId13" Target="../slideLayouts/slideLayout70.xml" Type="http://schemas.openxmlformats.org/officeDocument/2006/relationships/slideLayout"/><Relationship Id="rId18" Target="../media/image6.png" Type="http://schemas.openxmlformats.org/officeDocument/2006/relationships/image"/><Relationship Id="rId3" Target="../slideLayouts/slideLayout60.xml" Type="http://schemas.openxmlformats.org/officeDocument/2006/relationships/slideLayout"/><Relationship Id="rId7" Target="../slideLayouts/slideLayout64.xml" Type="http://schemas.openxmlformats.org/officeDocument/2006/relationships/slideLayout"/><Relationship Id="rId12" Target="../slideLayouts/slideLayout69.xml" Type="http://schemas.openxmlformats.org/officeDocument/2006/relationships/slideLayout"/><Relationship Id="rId17" Target="../media/image5.png" Type="http://schemas.openxmlformats.org/officeDocument/2006/relationships/image"/><Relationship Id="rId2" Target="../slideLayouts/slideLayout59.xml" Type="http://schemas.openxmlformats.org/officeDocument/2006/relationships/slideLayout"/><Relationship Id="rId16" Target="../media/image4.png" Type="http://schemas.openxmlformats.org/officeDocument/2006/relationships/image"/><Relationship Id="rId1" Target="../slideLayouts/slideLayout58.xml" Type="http://schemas.openxmlformats.org/officeDocument/2006/relationships/slideLayout"/><Relationship Id="rId6" Target="../slideLayouts/slideLayout63.xml" Type="http://schemas.openxmlformats.org/officeDocument/2006/relationships/slideLayout"/><Relationship Id="rId11" Target="../slideLayouts/slideLayout68.xml" Type="http://schemas.openxmlformats.org/officeDocument/2006/relationships/slideLayout"/><Relationship Id="rId5" Target="../slideLayouts/slideLayout62.xml" Type="http://schemas.openxmlformats.org/officeDocument/2006/relationships/slideLayout"/><Relationship Id="rId15" Target="../media/image3.jpeg" Type="http://schemas.openxmlformats.org/officeDocument/2006/relationships/image"/><Relationship Id="rId10" Target="../slideLayouts/slideLayout67.xml" Type="http://schemas.openxmlformats.org/officeDocument/2006/relationships/slideLayout"/><Relationship Id="rId4" Target="../slideLayouts/slideLayout61.xml" Type="http://schemas.openxmlformats.org/officeDocument/2006/relationships/slideLayout"/><Relationship Id="rId9" Target="../slideLayouts/slideLayout66.xml" Type="http://schemas.openxmlformats.org/officeDocument/2006/relationships/slideLayout"/><Relationship Id="rId14" Target="../theme/theme6.xml" Type="http://schemas.openxmlformats.org/officeDocument/2006/relationships/theme"/></Relationships>
</file>

<file path=ppt/slideMasters/_rels/slideMaster7.xml.rels><?xml version="1.0" encoding="UTF-8" standalone="yes" ?><Relationships xmlns="http://schemas.openxmlformats.org/package/2006/relationships"><Relationship Id="rId3" Target="../media/image3.jpeg" Type="http://schemas.openxmlformats.org/officeDocument/2006/relationships/image"/><Relationship Id="rId2" Target="../theme/theme7.xml" Type="http://schemas.openxmlformats.org/officeDocument/2006/relationships/theme"/><Relationship Id="rId1" Target="../slideLayouts/slideLayout71.xml" Type="http://schemas.openxmlformats.org/officeDocument/2006/relationships/slideLayout"/><Relationship Id="rId4" Target="../media/image8.png" Type="http://schemas.openxmlformats.org/officeDocument/2006/relationships/image"/></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theme" Target="../theme/theme8.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1027" name="Espace réservé du texte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039DBC57-D1D8-4C11-B83C-4C2FE3A6AFCC}" type="datetimeFigureOut">
              <a:rPr lang="en-US" smtClean="0"/>
              <a:pPr/>
              <a:t>12/28/2019</a:t>
            </a:fld>
            <a:endParaRPr lang="en-US"/>
          </a:p>
        </p:txBody>
      </p:sp>
      <p:sp>
        <p:nvSpPr>
          <p:cNvPr id="5" name="Espace réservé du pied de page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Espace réservé du numéro de diapositive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220D4F64-A660-401A-B303-4ACDBB4E48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849"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D6A1E30-DDF0-4D61-8221-0902CFBB86AA}" type="datetimeFigureOut">
              <a:rPr lang="en-US" smtClean="0">
                <a:solidFill>
                  <a:prstClr val="black">
                    <a:tint val="75000"/>
                  </a:prstClr>
                </a:solidFill>
                <a:latin typeface="Calibri"/>
              </a:rPr>
              <a:pPr fontAlgn="auto">
                <a:spcBef>
                  <a:spcPts val="0"/>
                </a:spcBef>
                <a:spcAft>
                  <a:spcPts val="0"/>
                </a:spcAft>
              </a:pPr>
              <a:t>12/28/2019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54F5B89-FBA5-4E84-B7C2-CC49993F40A4}"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325497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0D6A1E30-DDF0-4D61-8221-0902CFBB86AA}" type="datetimeFigureOut">
              <a:rPr lang="en-US" smtClean="0">
                <a:solidFill>
                  <a:prstClr val="black">
                    <a:lumMod val="50000"/>
                    <a:lumOff val="50000"/>
                  </a:prstClr>
                </a:solidFill>
                <a:latin typeface="Trebuchet MS"/>
              </a:rPr>
              <a:pPr fontAlgn="auto">
                <a:spcBef>
                  <a:spcPts val="0"/>
                </a:spcBef>
                <a:spcAft>
                  <a:spcPts val="0"/>
                </a:spcAft>
              </a:pPr>
              <a:t>12/28/2019</a:t>
            </a:fld>
            <a:endParaRPr lang="en-US">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en-US">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854F5B89-FBA5-4E84-B7C2-CC49993F40A4}" type="slidenum">
              <a:rPr lang="en-US" smtClean="0">
                <a:solidFill>
                  <a:prstClr val="black">
                    <a:lumMod val="50000"/>
                    <a:lumOff val="50000"/>
                  </a:prstClr>
                </a:solidFill>
                <a:latin typeface="Trebuchet MS"/>
              </a:rPr>
              <a:pPr fontAlgn="auto">
                <a:spcBef>
                  <a:spcPts val="0"/>
                </a:spcBef>
                <a:spcAft>
                  <a:spcPts val="0"/>
                </a:spcAft>
              </a:pPr>
              <a:t>‹#›</a:t>
            </a:fld>
            <a:endParaRPr lang="en-US">
              <a:solidFill>
                <a:prstClr val="black">
                  <a:lumMod val="50000"/>
                  <a:lumOff val="50000"/>
                </a:prstClr>
              </a:solidFill>
              <a:latin typeface="Trebuchet MS"/>
            </a:endParaRPr>
          </a:p>
        </p:txBody>
      </p:sp>
    </p:spTree>
    <p:extLst>
      <p:ext uri="{BB962C8B-B14F-4D97-AF65-F5344CB8AC3E}">
        <p14:creationId xmlns:p14="http://schemas.microsoft.com/office/powerpoint/2010/main" val="245197202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599354D-DC0F-47BD-8F57-34B967E05F38}" type="datetimeFigureOut">
              <a:rPr lang="en-US" smtClean="0">
                <a:solidFill>
                  <a:srgbClr val="438086"/>
                </a:solidFill>
              </a:rPr>
              <a:pPr/>
              <a:t>12/28/2019</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CDED378-5658-442D-9A69-60DDFD798DD9}" type="slidenum">
              <a:rPr lang="en-US" smtClean="0"/>
              <a:pPr/>
              <a:t>‹#›</a:t>
            </a:fld>
            <a:endParaRPr lang="en-US"/>
          </a:p>
        </p:txBody>
      </p:sp>
    </p:spTree>
    <p:extLst>
      <p:ext uri="{BB962C8B-B14F-4D97-AF65-F5344CB8AC3E}">
        <p14:creationId xmlns:p14="http://schemas.microsoft.com/office/powerpoint/2010/main" val="407782045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8ABCB-6E3E-437E-92D2-E7EDB10BDFBA}" type="datetimeFigureOut">
              <a:rPr lang="en-US" smtClean="0">
                <a:solidFill>
                  <a:prstClr val="black">
                    <a:tint val="75000"/>
                  </a:prstClr>
                </a:solidFill>
              </a:rPr>
              <a:pPr/>
              <a:t>12/28/2019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84C86-CB3D-4BCE-BFF1-D0FD12233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22216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bottombar.png"/>
          <p:cNvPicPr>
            <a:picLocks noChangeAspect="1"/>
          </p:cNvPicPr>
          <p:nvPr/>
        </p:nvPicPr>
        <p:blipFill>
          <a:blip r:embed="rId16"/>
          <a:stretch>
            <a:fillRect/>
          </a:stretch>
        </p:blipFill>
        <p:spPr>
          <a:xfrm>
            <a:off x="0" y="6299337"/>
            <a:ext cx="9144000" cy="557076"/>
          </a:xfrm>
          <a:prstGeom prst="rect">
            <a:avLst/>
          </a:prstGeom>
        </p:spPr>
      </p:pic>
    </p:spTree>
    <p:extLst>
      <p:ext uri="{BB962C8B-B14F-4D97-AF65-F5344CB8AC3E}">
        <p14:creationId xmlns:p14="http://schemas.microsoft.com/office/powerpoint/2010/main" val="356218368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transition>
    <p:fade/>
  </p:transition>
  <p:txStyles>
    <p:titleStyle>
      <a:lvl1pPr algn="l" defTabSz="914363" rtl="0" eaLnBrk="1" latinLnBrk="0" hangingPunct="1">
        <a:lnSpc>
          <a:spcPct val="90000"/>
        </a:lnSpc>
        <a:spcBef>
          <a:spcPct val="0"/>
        </a:spcBef>
        <a:buNone/>
        <a:defRPr lang="en-US" sz="4800" b="0" kern="0" cap="none" spc="-150" dirty="0">
          <a:ln w="3175">
            <a:noFill/>
          </a:ln>
          <a:solidFill>
            <a:srgbClr val="005825"/>
          </a:solidFill>
          <a:effectLst/>
          <a:latin typeface="+mj-lt"/>
          <a:ea typeface="+mn-ea"/>
          <a:cs typeface="Arial" pitchFamily="34"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2735396"/>
      </p:ext>
    </p:extLst>
  </p:cSld>
  <p:clrMap bg1="lt1" tx1="dk1" bg2="lt2" tx2="dk2" accent1="accent1" accent2="accent2" accent3="accent3" accent4="accent4" accent5="accent5" accent6="accent6" hlink="hlink" folHlink="folHlink"/>
  <p:sldLayoutIdLst>
    <p:sldLayoutId id="2147483829" r:id="rId1"/>
  </p:sldLayoutIdLst>
  <p:transition>
    <p:fade/>
  </p:transition>
  <p:txStyles>
    <p:titleStyle>
      <a:lvl1pPr algn="l" defTabSz="914363" rtl="0" eaLnBrk="1" latinLnBrk="0" hangingPunct="1">
        <a:lnSpc>
          <a:spcPct val="90000"/>
        </a:lnSpc>
        <a:spcBef>
          <a:spcPct val="0"/>
        </a:spcBef>
        <a:buNone/>
        <a:defRPr lang="en-US" sz="4800" b="0" kern="0" cap="none" spc="-150" dirty="0">
          <a:ln w="3175">
            <a:noFill/>
          </a:ln>
          <a:solidFill>
            <a:srgbClr val="005825"/>
          </a:solidFill>
          <a:effectLst/>
          <a:latin typeface="+mj-lt"/>
          <a:ea typeface="+mn-ea"/>
          <a:cs typeface="Arial"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39DBC57-D1D8-4C11-B83C-4C2FE3A6AFCC}" type="datetimeFigureOut">
              <a:rPr lang="en-US" smtClean="0"/>
              <a:pPr/>
              <a:t>12/28/2019</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20D4F64-A660-401A-B303-4ACDBB4E4874}" type="slidenum">
              <a:rPr lang="en-US" smtClean="0"/>
              <a:pPr/>
              <a:t>‹#›</a:t>
            </a:fld>
            <a:endParaRPr lang="en-US"/>
          </a:p>
        </p:txBody>
      </p:sp>
    </p:spTree>
    <p:extLst>
      <p:ext uri="{BB962C8B-B14F-4D97-AF65-F5344CB8AC3E}">
        <p14:creationId xmlns:p14="http://schemas.microsoft.com/office/powerpoint/2010/main" val="1776133377"/>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Lst>
  <p:transition>
    <p:fade/>
  </p:transition>
  <p:timing>
    <p:tnLst>
      <p:par>
        <p:cTn id="1" dur="indefinite" restart="never" nodeType="tmRoot"/>
      </p:par>
    </p:tnLst>
  </p:timing>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11.png" Type="http://schemas.openxmlformats.org/officeDocument/2006/relationships/image"/><Relationship Id="rId2" Target="../media/image10.jpeg" Type="http://schemas.openxmlformats.org/officeDocument/2006/relationships/image"/><Relationship Id="rId1" Target="../slideLayouts/slideLayout78.xml" Type="http://schemas.openxmlformats.org/officeDocument/2006/relationships/slideLayout"/></Relationships>
</file>

<file path=ppt/slides/_rels/slide1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89.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arget="http://tanzil.net/#8:2" TargetMode="External" Type="http://schemas.openxmlformats.org/officeDocument/2006/relationships/hyperlink"/><Relationship Id="rId2" Target="../notesSlides/notesSlide11.xml" Type="http://schemas.openxmlformats.org/officeDocument/2006/relationships/notesSlide"/><Relationship Id="rId1" Target="../slideLayouts/slideLayout73.xml" Type="http://schemas.openxmlformats.org/officeDocument/2006/relationships/slideLayout"/><Relationship Id="rId4" Target="../media/image43.jpeg" Type="http://schemas.openxmlformats.org/officeDocument/2006/relationships/image"/></Relationships>
</file>

<file path=ppt/slides/_rels/slide13.xml.rels><?xml version="1.0" encoding="UTF-8" standalone="yes" ?><Relationships xmlns="http://schemas.openxmlformats.org/package/2006/relationships"><Relationship Id="rId3" Target="http://tanzil.net/#39:23" TargetMode="External" Type="http://schemas.openxmlformats.org/officeDocument/2006/relationships/hyperlink"/><Relationship Id="rId2" Target="../notesSlides/notesSlide12.xml" Type="http://schemas.openxmlformats.org/officeDocument/2006/relationships/notesSlide"/><Relationship Id="rId1" Target="../slideLayouts/slideLayout73.xml" Type="http://schemas.openxmlformats.org/officeDocument/2006/relationships/slideLayout"/><Relationship Id="rId4" Target="../media/image44.jpeg" Type="http://schemas.openxmlformats.org/officeDocument/2006/relationships/image"/></Relationships>
</file>

<file path=ppt/slides/_rels/slide14.xml.rels><?xml version="1.0" encoding="UTF-8" standalone="yes" ?><Relationships xmlns="http://schemas.openxmlformats.org/package/2006/relationships"><Relationship Id="rId3" Target="../media/image45.jpeg" Type="http://schemas.openxmlformats.org/officeDocument/2006/relationships/image"/><Relationship Id="rId2" Target="../notesSlides/notesSlide13.xml" Type="http://schemas.openxmlformats.org/officeDocument/2006/relationships/notesSlide"/><Relationship Id="rId1" Target="../slideLayouts/slideLayout89.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46.png" Type="http://schemas.openxmlformats.org/officeDocument/2006/relationships/image"/><Relationship Id="rId2" Target="../notesSlides/notesSlide14.xml" Type="http://schemas.openxmlformats.org/officeDocument/2006/relationships/notesSlide"/><Relationship Id="rId1" Target="../slideLayouts/slideLayout77.xml" Type="http://schemas.openxmlformats.org/officeDocument/2006/relationships/slideLayout"/><Relationship Id="rId5" Target="../media/image48.jpeg" Type="http://schemas.openxmlformats.org/officeDocument/2006/relationships/image"/><Relationship Id="rId4" Target="../media/image47.png" Type="http://schemas.openxmlformats.org/officeDocument/2006/relationships/image"/></Relationships>
</file>

<file path=ppt/slides/_rels/slide16.xml.rels><?xml version="1.0" encoding="UTF-8" standalone="yes" ?><Relationships xmlns="http://schemas.openxmlformats.org/package/2006/relationships"><Relationship Id="rId3" Target="../media/image49.jpg" Type="http://schemas.openxmlformats.org/officeDocument/2006/relationships/image"/><Relationship Id="rId2" Target="../notesSlides/notesSlide15.xml" Type="http://schemas.openxmlformats.org/officeDocument/2006/relationships/notesSlide"/><Relationship Id="rId1" Target="../slideLayouts/slideLayout78.xml" Type="http://schemas.openxmlformats.org/officeDocument/2006/relationships/slideLayout"/><Relationship Id="rId4" Target="../media/image50.jpeg" Type="http://schemas.openxmlformats.org/officeDocument/2006/relationships/image"/></Relationships>
</file>

<file path=ppt/slides/_rels/slide17.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8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arget="../media/image56.png" Type="http://schemas.openxmlformats.org/officeDocument/2006/relationships/image"/><Relationship Id="rId2" Target="../notesSlides/notesSlide17.xml" Type="http://schemas.openxmlformats.org/officeDocument/2006/relationships/notesSlide"/><Relationship Id="rId1" Target="../slideLayouts/slideLayout73.xml" Type="http://schemas.openxmlformats.org/officeDocument/2006/relationships/slideLayout"/><Relationship Id="rId5" Target="../media/image58.jpeg" Type="http://schemas.openxmlformats.org/officeDocument/2006/relationships/image"/><Relationship Id="rId4" Target="../media/image57.png" Type="http://schemas.openxmlformats.org/officeDocument/2006/relationships/image"/></Relationships>
</file>

<file path=ppt/slides/_rels/slide19.xml.rels><?xml version="1.0" encoding="UTF-8" standalone="yes" ?><Relationships xmlns="http://schemas.openxmlformats.org/package/2006/relationships"><Relationship Id="rId3" Target="../media/image59.jpeg" Type="http://schemas.openxmlformats.org/officeDocument/2006/relationships/image"/><Relationship Id="rId2" Target="../notesSlides/notesSlide18.xml" Type="http://schemas.openxmlformats.org/officeDocument/2006/relationships/notesSlide"/><Relationship Id="rId1" Target="../slideLayouts/slideLayout73.xml" Type="http://schemas.openxmlformats.org/officeDocument/2006/relationships/slideLayout"/></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8.xml"/><Relationship Id="rId5" Type="http://schemas.openxmlformats.org/officeDocument/2006/relationships/image" Target="../media/image14.png"/><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arget="../media/image62.jpeg" Type="http://schemas.openxmlformats.org/officeDocument/2006/relationships/image"/><Relationship Id="rId2" Target="../notesSlides/notesSlide21.xml" Type="http://schemas.openxmlformats.org/officeDocument/2006/relationships/notesSlide"/><Relationship Id="rId1" Target="../slideLayouts/slideLayout73.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63.jpeg" Type="http://schemas.openxmlformats.org/officeDocument/2006/relationships/image"/><Relationship Id="rId2" Target="../notesSlides/notesSlide22.xml" Type="http://schemas.openxmlformats.org/officeDocument/2006/relationships/notesSlide"/><Relationship Id="rId1" Target="../slideLayouts/slideLayout73.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64.jpeg" Type="http://schemas.openxmlformats.org/officeDocument/2006/relationships/image"/><Relationship Id="rId2" Target="../notesSlides/notesSlide23.xml" Type="http://schemas.openxmlformats.org/officeDocument/2006/relationships/notesSlide"/><Relationship Id="rId1" Target="../slideLayouts/slideLayout73.xml" Type="http://schemas.openxmlformats.org/officeDocument/2006/relationships/slideLayout"/></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7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arget="../media/image70.jpeg" Type="http://schemas.openxmlformats.org/officeDocument/2006/relationships/image"/><Relationship Id="rId2" Target="../notesSlides/notesSlide25.xml" Type="http://schemas.openxmlformats.org/officeDocument/2006/relationships/notesSlide"/><Relationship Id="rId1" Target="../slideLayouts/slideLayout73.xml" Type="http://schemas.openxmlformats.org/officeDocument/2006/relationships/slideLayout"/><Relationship Id="rId4" Target="../media/image61.png" Type="http://schemas.openxmlformats.org/officeDocument/2006/relationships/image"/></Relationships>
</file>

<file path=ppt/slides/_rels/slide27.xml.rels><?xml version="1.0" encoding="UTF-8" standalone="yes" ?><Relationships xmlns="http://schemas.openxmlformats.org/package/2006/relationships"><Relationship Id="rId3" Target="../media/image71.png" Type="http://schemas.openxmlformats.org/officeDocument/2006/relationships/image"/><Relationship Id="rId2" Target="../notesSlides/notesSlide26.xml" Type="http://schemas.openxmlformats.org/officeDocument/2006/relationships/notesSlide"/><Relationship Id="rId1" Target="../slideLayouts/slideLayout73.xml" Type="http://schemas.openxmlformats.org/officeDocument/2006/relationships/slideLayout"/><Relationship Id="rId4" Target="../media/image72.jpeg" Type="http://schemas.openxmlformats.org/officeDocument/2006/relationships/image"/></Relationships>
</file>

<file path=ppt/slides/_rels/slide28.xml.rels><?xml version="1.0" encoding="UTF-8" standalone="yes" ?><Relationships xmlns="http://schemas.openxmlformats.org/package/2006/relationships"><Relationship Id="rId3" Target="http://tanzil.net/#25:30" TargetMode="External" Type="http://schemas.openxmlformats.org/officeDocument/2006/relationships/hyperlink"/><Relationship Id="rId2" Target="../notesSlides/notesSlide27.xml" Type="http://schemas.openxmlformats.org/officeDocument/2006/relationships/notesSlide"/><Relationship Id="rId1" Target="../slideLayouts/slideLayout73.xml" Type="http://schemas.openxmlformats.org/officeDocument/2006/relationships/slideLayout"/><Relationship Id="rId4" Target="../media/image73.jpeg" Type="http://schemas.openxmlformats.org/officeDocument/2006/relationships/image"/></Relationships>
</file>

<file path=ppt/slides/_rels/slide2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8.xml"/><Relationship Id="rId1" Type="http://schemas.openxmlformats.org/officeDocument/2006/relationships/slideLayout" Target="../slideLayouts/slideLayout72.xml"/><Relationship Id="rId6" Type="http://schemas.openxmlformats.org/officeDocument/2006/relationships/image" Target="../media/image77.jpg"/><Relationship Id="rId5" Type="http://schemas.openxmlformats.org/officeDocument/2006/relationships/image" Target="../media/image76.jp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3" Target="../media/image78.gif" Type="http://schemas.openxmlformats.org/officeDocument/2006/relationships/image"/><Relationship Id="rId2" Target="../notesSlides/notesSlide30.xml" Type="http://schemas.openxmlformats.org/officeDocument/2006/relationships/notesSlide"/><Relationship Id="rId1" Target="../slideLayouts/slideLayout73.xml" Type="http://schemas.openxmlformats.org/officeDocument/2006/relationships/slideLayout"/><Relationship Id="rId4" Target="../media/image79.jpeg" Type="http://schemas.openxmlformats.org/officeDocument/2006/relationships/image"/></Relationships>
</file>

<file path=ppt/slides/_rels/slide32.xml.rels><?xml version="1.0" encoding="UTF-8" standalone="yes" ?><Relationships xmlns="http://schemas.openxmlformats.org/package/2006/relationships"><Relationship Id="rId3" Target="../media/image80.jpeg" Type="http://schemas.openxmlformats.org/officeDocument/2006/relationships/image"/><Relationship Id="rId2" Target="../notesSlides/notesSlide31.xml" Type="http://schemas.openxmlformats.org/officeDocument/2006/relationships/notesSlide"/><Relationship Id="rId1" Target="../slideLayouts/slideLayout73.xml" Type="http://schemas.openxmlformats.org/officeDocument/2006/relationships/slideLayout"/></Relationships>
</file>

<file path=ppt/slides/_rels/slide33.xml.rels><?xml version="1.0" encoding="UTF-8" standalone="yes" ?><Relationships xmlns="http://schemas.openxmlformats.org/package/2006/relationships"><Relationship Id="rId3" Target="../media/image81.jpeg" Type="http://schemas.openxmlformats.org/officeDocument/2006/relationships/image"/><Relationship Id="rId2" Target="../notesSlides/notesSlide32.xml" Type="http://schemas.openxmlformats.org/officeDocument/2006/relationships/notesSlide"/><Relationship Id="rId1" Target="../slideLayouts/slideLayout53.xml" Type="http://schemas.openxmlformats.org/officeDocument/2006/relationships/slideLayout"/><Relationship Id="rId4" Target="../media/image82.jpeg" Type="http://schemas.openxmlformats.org/officeDocument/2006/relationships/image"/></Relationships>
</file>

<file path=ppt/slides/_rels/slide34.xml.rels><?xml version="1.0" encoding="UTF-8" standalone="yes" ?><Relationships xmlns="http://schemas.openxmlformats.org/package/2006/relationships"><Relationship Id="rId3" Target="../media/image83.jpeg" Type="http://schemas.openxmlformats.org/officeDocument/2006/relationships/image"/><Relationship Id="rId2" Target="../notesSlides/notesSlide33.xml" Type="http://schemas.openxmlformats.org/officeDocument/2006/relationships/notesSlide"/><Relationship Id="rId1" Target="../slideLayouts/slideLayout73.xml" Type="http://schemas.openxmlformats.org/officeDocument/2006/relationships/slideLayout"/></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7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notesSlide" Target="../notesSlides/notesSlide35.xml"/><Relationship Id="rId1" Type="http://schemas.openxmlformats.org/officeDocument/2006/relationships/slideLayout" Target="../slideLayouts/slideLayout73.xml"/><Relationship Id="rId6" Type="http://schemas.openxmlformats.org/officeDocument/2006/relationships/image" Target="../media/image14.png"/><Relationship Id="rId5" Type="http://schemas.openxmlformats.org/officeDocument/2006/relationships/image" Target="../media/image90.png"/><Relationship Id="rId4" Type="http://schemas.openxmlformats.org/officeDocument/2006/relationships/image" Target="../media/image89.png"/></Relationships>
</file>

<file path=ppt/slides/_rels/slide37.xml.rels><?xml version="1.0" encoding="UTF-8" standalone="yes" ?><Relationships xmlns="http://schemas.openxmlformats.org/package/2006/relationships"><Relationship Id="rId3" Target="../media/image92.jpeg" Type="http://schemas.openxmlformats.org/officeDocument/2006/relationships/image"/><Relationship Id="rId2" Target="../notesSlides/notesSlide36.xml" Type="http://schemas.openxmlformats.org/officeDocument/2006/relationships/notesSlide"/><Relationship Id="rId1" Target="../slideLayouts/slideLayout42.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19.jpeg" Type="http://schemas.openxmlformats.org/officeDocument/2006/relationships/image"/><Relationship Id="rId2" Target="../notesSlides/notesSlide3.xml" Type="http://schemas.openxmlformats.org/officeDocument/2006/relationships/notesSlide"/><Relationship Id="rId1" Target="../slideLayouts/slideLayout78.xml" Type="http://schemas.openxmlformats.org/officeDocument/2006/relationships/slideLayout"/></Relationships>
</file>

<file path=ppt/slides/_rels/slide5.xml.rels><?xml version="1.0" encoding="UTF-8" standalone="yes" ?><Relationships xmlns="http://schemas.openxmlformats.org/package/2006/relationships"><Relationship Id="rId3" Target="http://tanzil.net/#2:121" TargetMode="External" Type="http://schemas.openxmlformats.org/officeDocument/2006/relationships/hyperlink"/><Relationship Id="rId2" Target="../notesSlides/notesSlide4.xml" Type="http://schemas.openxmlformats.org/officeDocument/2006/relationships/notesSlide"/><Relationship Id="rId1" Target="../slideLayouts/slideLayout73.xml" Type="http://schemas.openxmlformats.org/officeDocument/2006/relationships/slideLayout"/><Relationship Id="rId6" Target="../media/hdphoto1.wdp" Type="http://schemas.microsoft.com/office/2007/relationships/hdphoto"/><Relationship Id="rId5" Target="../media/image21.jpeg" Type="http://schemas.openxmlformats.org/officeDocument/2006/relationships/image"/><Relationship Id="rId4" Target="../media/image20.jpe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arget="../media/image27.jpeg" Type="http://schemas.openxmlformats.org/officeDocument/2006/relationships/image"/><Relationship Id="rId2" Target="../notesSlides/notesSlide6.xml" Type="http://schemas.openxmlformats.org/officeDocument/2006/relationships/notesSlide"/><Relationship Id="rId1" Target="../slideLayouts/slideLayout73.xml" Type="http://schemas.openxmlformats.org/officeDocument/2006/relationships/slideLayout"/></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arget="../media/image38.png" Type="http://schemas.openxmlformats.org/officeDocument/2006/relationships/image"/><Relationship Id="rId3" Target="../media/image33.jpeg" Type="http://schemas.openxmlformats.org/officeDocument/2006/relationships/image"/><Relationship Id="rId7" Target="../media/image37.png" Type="http://schemas.openxmlformats.org/officeDocument/2006/relationships/image"/><Relationship Id="rId2" Target="../notesSlides/notesSlide8.xml" Type="http://schemas.openxmlformats.org/officeDocument/2006/relationships/notesSlide"/><Relationship Id="rId1" Target="../slideLayouts/slideLayout73.xml" Type="http://schemas.openxmlformats.org/officeDocument/2006/relationships/slideLayout"/><Relationship Id="rId6" Target="../media/image36.png" Type="http://schemas.openxmlformats.org/officeDocument/2006/relationships/image"/><Relationship Id="rId5" Target="../media/image35.png" Type="http://schemas.openxmlformats.org/officeDocument/2006/relationships/image"/><Relationship Id="rId4" Target="../media/image34.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4001" cy="6841901"/>
          </a:xfrm>
          <a:prstGeom prst="rect">
            <a:avLst/>
          </a:prstGeom>
        </p:spPr>
      </p:pic>
      <p:pic>
        <p:nvPicPr>
          <p:cNvPr id="4" name="Picture 3"/>
          <p:cNvPicPr>
            <a:picLocks noChangeAspect="1"/>
          </p:cNvPicPr>
          <p:nvPr/>
        </p:nvPicPr>
        <p:blipFill>
          <a:blip r:embed="rId3"/>
          <a:stretch>
            <a:fillRect/>
          </a:stretch>
        </p:blipFill>
        <p:spPr>
          <a:xfrm>
            <a:off x="76200" y="-152400"/>
            <a:ext cx="9242337" cy="4554107"/>
          </a:xfrm>
          <a:prstGeom prst="rect">
            <a:avLst/>
          </a:prstGeom>
        </p:spPr>
      </p:pic>
    </p:spTree>
    <p:extLst>
      <p:ext uri="{BB962C8B-B14F-4D97-AF65-F5344CB8AC3E}">
        <p14:creationId xmlns:p14="http://schemas.microsoft.com/office/powerpoint/2010/main" val="3279083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3017"/>
          <a:stretch/>
        </p:blipFill>
        <p:spPr>
          <a:xfrm>
            <a:off x="16099" y="1"/>
            <a:ext cx="3260501" cy="2438400"/>
          </a:xfrm>
          <a:prstGeom prst="rect">
            <a:avLst/>
          </a:prstGeom>
        </p:spPr>
      </p:pic>
      <p:sp>
        <p:nvSpPr>
          <p:cNvPr id="4" name="Title 3"/>
          <p:cNvSpPr>
            <a:spLocks noGrp="1"/>
          </p:cNvSpPr>
          <p:nvPr>
            <p:ph type="title"/>
          </p:nvPr>
        </p:nvSpPr>
        <p:spPr>
          <a:xfrm>
            <a:off x="1746881" y="152400"/>
            <a:ext cx="8229600" cy="1024383"/>
          </a:xfrm>
        </p:spPr>
        <p:txBody>
          <a:bodyPr>
            <a:normAutofit fontScale="90000"/>
          </a:bodyPr>
          <a:lstStyle/>
          <a:p>
            <a:pPr algn="ctr" rtl="1"/>
            <a:r>
              <a:rPr lang="ur-PK" sz="7200" dirty="0">
                <a:solidFill>
                  <a:srgbClr val="FFFF00"/>
                </a:solidFill>
                <a:latin typeface="Jameel Noori Nastaleeq" pitchFamily="2" charset="-78"/>
                <a:cs typeface="Jameel Noori Nastaleeq" pitchFamily="2" charset="-78"/>
              </a:rPr>
              <a:t>قلب کیا </a:t>
            </a:r>
            <a:r>
              <a:rPr lang="ur-PK" sz="7200" dirty="0" smtClean="0">
                <a:solidFill>
                  <a:srgbClr val="FFFF00"/>
                </a:solidFill>
                <a:latin typeface="Jameel Noori Nastaleeq" pitchFamily="2" charset="-78"/>
                <a:cs typeface="Jameel Noori Nastaleeq" pitchFamily="2" charset="-78"/>
              </a:rPr>
              <a:t>ہے</a:t>
            </a:r>
            <a:r>
              <a:rPr lang="ur-PK" sz="7200" dirty="0">
                <a:solidFill>
                  <a:srgbClr val="FFFF00"/>
                </a:solidFill>
                <a:latin typeface="Jameel Noori Nastaleeq" pitchFamily="2" charset="-78"/>
                <a:cs typeface="Jameel Noori Nastaleeq" pitchFamily="2" charset="-78"/>
              </a:rPr>
              <a:t>؟</a:t>
            </a:r>
            <a:endParaRPr lang="en-US" sz="7200" dirty="0">
              <a:solidFill>
                <a:srgbClr val="FFFF00"/>
              </a:solidFill>
            </a:endParaRPr>
          </a:p>
        </p:txBody>
      </p:sp>
      <p:sp>
        <p:nvSpPr>
          <p:cNvPr id="6" name="Content Placeholder 5"/>
          <p:cNvSpPr>
            <a:spLocks noGrp="1"/>
          </p:cNvSpPr>
          <p:nvPr>
            <p:ph idx="4294967295"/>
          </p:nvPr>
        </p:nvSpPr>
        <p:spPr>
          <a:xfrm>
            <a:off x="2325688" y="1176338"/>
            <a:ext cx="6818312" cy="4038600"/>
          </a:xfrm>
        </p:spPr>
        <p:txBody>
          <a:bodyPr>
            <a:noAutofit/>
          </a:bodyPr>
          <a:lstStyle/>
          <a:p>
            <a:pPr algn="r" rtl="1">
              <a:lnSpc>
                <a:spcPct val="150000"/>
              </a:lnSpc>
              <a:buNone/>
            </a:pPr>
            <a:r>
              <a:rPr lang="ur-PK" sz="4400" dirty="0" smtClean="0">
                <a:latin typeface="Jameel Noori Nastaleeq" pitchFamily="2" charset="-78"/>
                <a:cs typeface="Jameel Noori Nastaleeq" pitchFamily="2" charset="-78"/>
              </a:rPr>
              <a:t>صرف ایک عضو نہیں جو خون پمپ کرتا ہے</a:t>
            </a:r>
            <a:endParaRPr lang="en-US" sz="4400" dirty="0" smtClean="0">
              <a:latin typeface="Jameel Noori Nastaleeq" pitchFamily="2" charset="-78"/>
              <a:cs typeface="Jameel Noori Nastaleeq" pitchFamily="2" charset="-78"/>
            </a:endParaRPr>
          </a:p>
          <a:p>
            <a:pPr algn="r" rtl="1">
              <a:lnSpc>
                <a:spcPct val="150000"/>
              </a:lnSpc>
              <a:buNone/>
            </a:pPr>
            <a:r>
              <a:rPr lang="ur-PK" sz="4400" dirty="0" smtClean="0">
                <a:latin typeface="Jameel Noori Nastaleeq" pitchFamily="2" charset="-78"/>
                <a:cs typeface="Jameel Noori Nastaleeq" pitchFamily="2" charset="-78"/>
              </a:rPr>
              <a:t> بلکہ ہمارے احساسات ،جذبات محرکات ،</a:t>
            </a:r>
            <a:endParaRPr lang="en-US" sz="4400" dirty="0" smtClean="0">
              <a:latin typeface="Jameel Noori Nastaleeq" pitchFamily="2" charset="-78"/>
              <a:cs typeface="Jameel Noori Nastaleeq" pitchFamily="2" charset="-78"/>
            </a:endParaRPr>
          </a:p>
          <a:p>
            <a:pPr algn="r" rtl="1">
              <a:lnSpc>
                <a:spcPct val="150000"/>
              </a:lnSpc>
              <a:buNone/>
            </a:pPr>
            <a:r>
              <a:rPr lang="ur-PK" sz="4400" dirty="0" smtClean="0">
                <a:latin typeface="Jameel Noori Nastaleeq" pitchFamily="2" charset="-78"/>
                <a:cs typeface="Jameel Noori Nastaleeq" pitchFamily="2" charset="-78"/>
              </a:rPr>
              <a:t>تمنا ؤ ں ،آرزؤوں ،توجہات کا مرکز ہے </a:t>
            </a:r>
          </a:p>
          <a:p>
            <a:pPr algn="r" rtl="1">
              <a:lnSpc>
                <a:spcPct val="150000"/>
              </a:lnSpc>
              <a:buNone/>
            </a:pPr>
            <a:r>
              <a:rPr lang="ur-PK" sz="4000" dirty="0" smtClean="0">
                <a:latin typeface="Jameel Noori Nastaleeq" pitchFamily="2" charset="-78"/>
                <a:cs typeface="Jameel Noori Nastaleeq" pitchFamily="2" charset="-78"/>
              </a:rPr>
              <a:t>ہمیں تلاوت قرآن کی </a:t>
            </a:r>
            <a:r>
              <a:rPr lang="ur-PK" sz="4000" dirty="0" smtClean="0">
                <a:solidFill>
                  <a:srgbClr val="FFC000"/>
                </a:solidFill>
                <a:latin typeface="Jameel Noori Nastaleeq" pitchFamily="2" charset="-78"/>
                <a:cs typeface="Jameel Noori Nastaleeq" pitchFamily="2" charset="-78"/>
              </a:rPr>
              <a:t>برکت</a:t>
            </a:r>
            <a:r>
              <a:rPr lang="ur-PK" sz="4000" dirty="0" smtClean="0">
                <a:latin typeface="Jameel Noori Nastaleeq" pitchFamily="2" charset="-78"/>
                <a:cs typeface="Jameel Noori Nastaleeq" pitchFamily="2" charset="-78"/>
              </a:rPr>
              <a:t>یں  اور </a:t>
            </a:r>
            <a:r>
              <a:rPr lang="ur-PK" sz="4000" dirty="0" smtClean="0">
                <a:solidFill>
                  <a:srgbClr val="FFC000"/>
                </a:solidFill>
                <a:latin typeface="Jameel Noori Nastaleeq" pitchFamily="2" charset="-78"/>
                <a:cs typeface="Jameel Noori Nastaleeq" pitchFamily="2" charset="-78"/>
              </a:rPr>
              <a:t>مسرتی</a:t>
            </a:r>
            <a:r>
              <a:rPr lang="ur-PK" sz="4000" dirty="0" smtClean="0">
                <a:latin typeface="Jameel Noori Nastaleeq" pitchFamily="2" charset="-78"/>
                <a:cs typeface="Jameel Noori Nastaleeq" pitchFamily="2" charset="-78"/>
              </a:rPr>
              <a:t>ں حاصل ہوں گی </a:t>
            </a:r>
          </a:p>
          <a:p>
            <a:pPr algn="r" rtl="1">
              <a:lnSpc>
                <a:spcPct val="150000"/>
              </a:lnSpc>
              <a:buNone/>
            </a:pPr>
            <a:r>
              <a:rPr lang="ur-PK" sz="4400" dirty="0" smtClean="0">
                <a:latin typeface="Jameel Noori Nastaleeq" pitchFamily="2" charset="-78"/>
                <a:cs typeface="Jameel Noori Nastaleeq" pitchFamily="2" charset="-78"/>
              </a:rPr>
              <a:t>جب ہم اس کام میں اپنے دل کو شامل کریں گے </a:t>
            </a:r>
            <a:endParaRPr lang="ur-PK" sz="4800" dirty="0" smtClean="0">
              <a:latin typeface="Jameel Noori Nastaleeq" pitchFamily="2" charset="-78"/>
              <a:cs typeface="Jameel Noori Nastaleeq" pitchFamily="2" charset="-78"/>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000000"/>
              </a:clrFrom>
              <a:clrTo>
                <a:srgbClr val="000000">
                  <a:alpha val="0"/>
                </a:srgbClr>
              </a:clrTo>
            </a:clrChange>
          </a:blip>
          <a:stretch>
            <a:fillRect/>
          </a:stretch>
        </p:blipFill>
        <p:spPr>
          <a:xfrm>
            <a:off x="2209800" y="4532026"/>
            <a:ext cx="5067300" cy="2325974"/>
          </a:xfrm>
          <a:prstGeom prst="rect">
            <a:avLst/>
          </a:prstGeom>
        </p:spPr>
      </p:pic>
      <p:pic>
        <p:nvPicPr>
          <p:cNvPr id="2" name="Picture 1"/>
          <p:cNvPicPr>
            <a:picLocks noChangeAspect="1"/>
          </p:cNvPicPr>
          <p:nvPr/>
        </p:nvPicPr>
        <p:blipFill>
          <a:blip r:embed="rId4"/>
          <a:stretch>
            <a:fillRect/>
          </a:stretch>
        </p:blipFill>
        <p:spPr>
          <a:xfrm>
            <a:off x="469783" y="228600"/>
            <a:ext cx="8547333" cy="1518036"/>
          </a:xfrm>
          <a:prstGeom prst="rect">
            <a:avLst/>
          </a:prstGeom>
        </p:spPr>
      </p:pic>
      <p:pic>
        <p:nvPicPr>
          <p:cNvPr id="5" name="Picture 4"/>
          <p:cNvPicPr>
            <a:picLocks noChangeAspect="1"/>
          </p:cNvPicPr>
          <p:nvPr/>
        </p:nvPicPr>
        <p:blipFill>
          <a:blip r:embed="rId5"/>
          <a:stretch>
            <a:fillRect/>
          </a:stretch>
        </p:blipFill>
        <p:spPr>
          <a:xfrm>
            <a:off x="939215" y="1846867"/>
            <a:ext cx="7608467" cy="2584928"/>
          </a:xfrm>
          <a:prstGeom prst="rect">
            <a:avLst/>
          </a:prstGeom>
        </p:spPr>
      </p:pic>
    </p:spTree>
    <p:extLst>
      <p:ext uri="{BB962C8B-B14F-4D97-AF65-F5344CB8AC3E}">
        <p14:creationId xmlns:p14="http://schemas.microsoft.com/office/powerpoint/2010/main" val="152964165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4929" y="687325"/>
            <a:ext cx="7620000" cy="2585323"/>
          </a:xfrm>
          <a:prstGeom prst="rect">
            <a:avLst/>
          </a:prstGeom>
        </p:spPr>
        <p:txBody>
          <a:bodyPr wrap="square">
            <a:spAutoFit/>
          </a:bodyPr>
          <a:lstStyle/>
          <a:p>
            <a:pPr algn="ctr" rtl="1"/>
            <a:r>
              <a:rPr lang="ur-PK" sz="5400" dirty="0">
                <a:latin typeface="Anwar" panose="02000000000000000000" pitchFamily="2" charset="-78"/>
                <a:cs typeface="Anwar" panose="02000000000000000000" pitchFamily="2" charset="-78"/>
              </a:rPr>
              <a:t>إِنَّمَا الْمُؤْمِنُونَ الَّذِينَ إِذَا ذُكِرَ اللَّـهُ وَجِلَتْ قُلُوبُهُمْ وَإِذَا تُلِيَتْ عَلَيْهِمْ آيَاتُهُ زَادَتْهُمْ إِيمَانًا وَعَلَىٰ رَبِّهِمْ يَتَوَكَّلُونَ ﴿</a:t>
            </a:r>
            <a:r>
              <a:rPr lang="ur-PK" sz="5400" dirty="0">
                <a:latin typeface="Anwar" panose="02000000000000000000" pitchFamily="2" charset="-78"/>
                <a:cs typeface="Anwar" panose="02000000000000000000" pitchFamily="2" charset="-78"/>
                <a:hlinkClick r:id="rId3"/>
              </a:rPr>
              <a:t>٢</a:t>
            </a:r>
            <a:r>
              <a:rPr lang="ur-PK" sz="5400" dirty="0">
                <a:latin typeface="Anwar" panose="02000000000000000000" pitchFamily="2" charset="-78"/>
                <a:cs typeface="Anwar" panose="02000000000000000000" pitchFamily="2" charset="-78"/>
              </a:rPr>
              <a:t>﴾</a:t>
            </a:r>
            <a:endParaRPr lang="en-US" sz="5400" dirty="0">
              <a:latin typeface="Anwar" panose="02000000000000000000" pitchFamily="2" charset="-78"/>
              <a:cs typeface="Anwar" panose="02000000000000000000" pitchFamily="2" charset="-78"/>
            </a:endParaRPr>
          </a:p>
        </p:txBody>
      </p:sp>
      <p:sp>
        <p:nvSpPr>
          <p:cNvPr id="4" name="Rectangle 3"/>
          <p:cNvSpPr/>
          <p:nvPr/>
        </p:nvSpPr>
        <p:spPr>
          <a:xfrm>
            <a:off x="522902" y="3886200"/>
            <a:ext cx="7972027" cy="2123658"/>
          </a:xfrm>
          <a:prstGeom prst="rect">
            <a:avLst/>
          </a:prstGeom>
        </p:spPr>
        <p:txBody>
          <a:bodyPr wrap="square">
            <a:spAutoFit/>
          </a:bodyPr>
          <a:lstStyle/>
          <a:p>
            <a:pPr algn="ctr" rtl="1"/>
            <a:r>
              <a:rPr lang="ur-PK" sz="4400" dirty="0">
                <a:solidFill>
                  <a:srgbClr val="FFFF00"/>
                </a:solidFill>
                <a:latin typeface="Jameel Noori Nastaleeq" panose="02000503000000020004" pitchFamily="2" charset="-78"/>
                <a:cs typeface="Jameel Noori Nastaleeq" panose="02000503000000020004" pitchFamily="2" charset="-78"/>
              </a:rPr>
              <a:t>سچّے اہل ایمان تو وہ لوگ ہیں جن کے دل اللہ کا ذکر سُن کر لرز جاتے ہیں اور جب اللہ کی آیات ان کے سامنے پڑھی جاتی ہیں تو ان کا ایمان بڑھ جاتا ہے اور وہ اپنے رب پر اعتماد رکھتے ہیں</a:t>
            </a:r>
            <a:endParaRPr lang="en-US" sz="4400" dirty="0">
              <a:solidFill>
                <a:srgbClr val="FFFF00"/>
              </a:solidFill>
              <a:latin typeface="Jameel Noori Nastaleeq" panose="02000503000000020004" pitchFamily="2" charset="-78"/>
              <a:cs typeface="Jameel Noori Nastaleeq" panose="02000503000000020004" pitchFamily="2" charset="-78"/>
            </a:endParaRPr>
          </a:p>
        </p:txBody>
      </p:sp>
      <p:sp>
        <p:nvSpPr>
          <p:cNvPr id="5" name="Rectangle 4"/>
          <p:cNvSpPr/>
          <p:nvPr/>
        </p:nvSpPr>
        <p:spPr>
          <a:xfrm>
            <a:off x="304800" y="6334780"/>
            <a:ext cx="1375698" cy="523220"/>
          </a:xfrm>
          <a:prstGeom prst="rect">
            <a:avLst/>
          </a:prstGeom>
        </p:spPr>
        <p:txBody>
          <a:bodyPr wrap="none">
            <a:spAutoFit/>
          </a:bodyPr>
          <a:lstStyle/>
          <a:p>
            <a:pPr algn="r" rtl="1"/>
            <a:r>
              <a:rPr lang="ur-PK" sz="2800" dirty="0">
                <a:solidFill>
                  <a:srgbClr val="FFFF00"/>
                </a:solidFill>
                <a:latin typeface="Jameel Noori Nastaleeq" panose="02000503000000020004" pitchFamily="2" charset="-78"/>
                <a:cs typeface="Jameel Noori Nastaleeq" panose="02000503000000020004" pitchFamily="2" charset="-78"/>
              </a:rPr>
              <a:t>سورة </a:t>
            </a:r>
            <a:r>
              <a:rPr lang="ur-PK" sz="2800" dirty="0" smtClean="0">
                <a:solidFill>
                  <a:srgbClr val="FFFF00"/>
                </a:solidFill>
                <a:latin typeface="Jameel Noori Nastaleeq" panose="02000503000000020004" pitchFamily="2" charset="-78"/>
                <a:cs typeface="Jameel Noori Nastaleeq" panose="02000503000000020004" pitchFamily="2" charset="-78"/>
              </a:rPr>
              <a:t>الأنفال</a:t>
            </a:r>
            <a:r>
              <a:rPr lang="en-US" sz="2800" dirty="0" smtClean="0">
                <a:solidFill>
                  <a:srgbClr val="FFFF00"/>
                </a:solidFill>
                <a:latin typeface="Jameel Noori Nastaleeq" panose="02000503000000020004" pitchFamily="2" charset="-78"/>
                <a:cs typeface="Jameel Noori Nastaleeq" panose="02000503000000020004" pitchFamily="2" charset="-78"/>
              </a:rPr>
              <a:t>2</a:t>
            </a:r>
            <a:endParaRPr lang="en-US" sz="2800" dirty="0">
              <a:solidFill>
                <a:srgbClr val="FFFF00"/>
              </a:solidFill>
              <a:latin typeface="Jameel Noori Nastaleeq" panose="02000503000000020004" pitchFamily="2" charset="-78"/>
              <a:cs typeface="Jameel Noori Nastaleeq" panose="02000503000000020004" pitchFamily="2" charset="-7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245"/>
            <a:ext cx="9144000" cy="6963804"/>
          </a:xfrm>
          <a:prstGeom prst="rect">
            <a:avLst/>
          </a:prstGeom>
        </p:spPr>
      </p:pic>
    </p:spTree>
    <p:extLst>
      <p:ext uri="{BB962C8B-B14F-4D97-AF65-F5344CB8AC3E}">
        <p14:creationId xmlns:p14="http://schemas.microsoft.com/office/powerpoint/2010/main" val="317886396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6011994"/>
            <a:ext cx="990600" cy="369332"/>
          </a:xfrm>
          <a:prstGeom prst="rect">
            <a:avLst/>
          </a:prstGeom>
          <a:noFill/>
        </p:spPr>
        <p:txBody>
          <a:bodyPr wrap="square" rtlCol="0">
            <a:spAutoFit/>
          </a:bodyPr>
          <a:lstStyle/>
          <a:p>
            <a:pPr algn="ctr" rtl="1"/>
            <a:r>
              <a:rPr lang="ur-PK" dirty="0" smtClean="0">
                <a:solidFill>
                  <a:srgbClr val="FFFF00"/>
                </a:solidFill>
                <a:latin typeface="Jameel Noori Nastaleeq" pitchFamily="2" charset="-78"/>
                <a:cs typeface="Jameel Noori Nastaleeq" pitchFamily="2" charset="-78"/>
              </a:rPr>
              <a:t>سورۃ الزمر</a:t>
            </a:r>
            <a:endParaRPr lang="en-US" dirty="0">
              <a:solidFill>
                <a:srgbClr val="FFFF00"/>
              </a:solidFill>
              <a:latin typeface="Jameel Noori Nastaleeq" pitchFamily="2" charset="-78"/>
              <a:cs typeface="Jameel Noori Nastaleeq" pitchFamily="2" charset="-78"/>
            </a:endParaRPr>
          </a:p>
        </p:txBody>
      </p:sp>
      <p:sp>
        <p:nvSpPr>
          <p:cNvPr id="4" name="Rectangle 3"/>
          <p:cNvSpPr/>
          <p:nvPr/>
        </p:nvSpPr>
        <p:spPr>
          <a:xfrm>
            <a:off x="1034603" y="838200"/>
            <a:ext cx="7543800" cy="2308324"/>
          </a:xfrm>
          <a:prstGeom prst="rect">
            <a:avLst/>
          </a:prstGeom>
        </p:spPr>
        <p:txBody>
          <a:bodyPr wrap="square">
            <a:spAutoFit/>
          </a:bodyPr>
          <a:lstStyle/>
          <a:p>
            <a:pPr algn="ctr" rtl="1"/>
            <a:r>
              <a:rPr lang="ur-PK" sz="4800" dirty="0">
                <a:latin typeface="Anwar" panose="02000000000000000000" pitchFamily="2" charset="-78"/>
                <a:cs typeface="Anwar" panose="02000000000000000000" pitchFamily="2" charset="-78"/>
              </a:rPr>
              <a:t>ثُمَّ تَلِينُ جُلُودُهُمْ وَقُلُوبُهُمْ إِلَىٰ ذِكْرِ اللَّـهِ ۚ ذَٰلِكَ هُدَى اللَّـهِ يَهْدِي بِهِ مَن يَشَاءُ ۚ وَمَن يُضْلِلِ اللَّـهُ فَمَا لَهُ مِنْ هَادٍ ﴿</a:t>
            </a:r>
            <a:r>
              <a:rPr lang="ur-PK" sz="4800" dirty="0">
                <a:latin typeface="Anwar" panose="02000000000000000000" pitchFamily="2" charset="-78"/>
                <a:cs typeface="Anwar" panose="02000000000000000000" pitchFamily="2" charset="-78"/>
                <a:hlinkClick r:id="rId3"/>
              </a:rPr>
              <a:t>٢٣</a:t>
            </a:r>
            <a:r>
              <a:rPr lang="ur-PK" sz="4800" dirty="0">
                <a:latin typeface="Anwar" panose="02000000000000000000" pitchFamily="2" charset="-78"/>
                <a:cs typeface="Anwar" panose="02000000000000000000" pitchFamily="2" charset="-78"/>
              </a:rPr>
              <a:t>﴾</a:t>
            </a:r>
            <a:endParaRPr lang="en-US" sz="4800" dirty="0">
              <a:latin typeface="Anwar" panose="02000000000000000000" pitchFamily="2" charset="-78"/>
              <a:cs typeface="Anwar" panose="02000000000000000000" pitchFamily="2" charset="-78"/>
            </a:endParaRPr>
          </a:p>
        </p:txBody>
      </p:sp>
      <p:sp>
        <p:nvSpPr>
          <p:cNvPr id="5" name="Rectangle 4"/>
          <p:cNvSpPr/>
          <p:nvPr/>
        </p:nvSpPr>
        <p:spPr>
          <a:xfrm>
            <a:off x="914400" y="3519004"/>
            <a:ext cx="7784206" cy="2862322"/>
          </a:xfrm>
          <a:prstGeom prst="rect">
            <a:avLst/>
          </a:prstGeom>
        </p:spPr>
        <p:txBody>
          <a:bodyPr wrap="square">
            <a:spAutoFit/>
          </a:bodyPr>
          <a:lstStyle/>
          <a:p>
            <a:pPr algn="ctr" rtl="1"/>
            <a:r>
              <a:rPr lang="ur-PK" sz="3600" dirty="0">
                <a:solidFill>
                  <a:srgbClr val="FFFF00"/>
                </a:solidFill>
                <a:latin typeface="Jameel Noori Nastaleeq" panose="02000503000000020004" pitchFamily="2" charset="-78"/>
                <a:cs typeface="Jameel Noori Nastaleeq" panose="02000503000000020004" pitchFamily="2" charset="-78"/>
              </a:rPr>
              <a:t>اُن لوگوں کے رونگٹے کھڑے ہو جاتے ہیں جو اپنے رب سے ڈرنے والے ہیں، اور پھر ان کے جسم اور ان کے دل نرم ہو کر اللہ کے ذکر کی طرف راغب ہو جاتے ہیں یہ اللہ کی ہدایت ہے جس سے وہ راہ راست پر لے آتا ہے جسے چاہتا ہے اور جسے اللہ ہی ہدایت نہ دے اس کے لیے پھر کوئی ہادی نہیں ہے</a:t>
            </a:r>
            <a:endParaRPr lang="en-US" sz="3600" dirty="0">
              <a:solidFill>
                <a:srgbClr val="FFFF00"/>
              </a:solidFill>
              <a:latin typeface="Jameel Noori Nastaleeq" panose="02000503000000020004" pitchFamily="2" charset="-78"/>
              <a:cs typeface="Jameel Noori Nastaleeq" panose="02000503000000020004"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857"/>
            <a:ext cx="9144000" cy="6941714"/>
          </a:xfrm>
          <a:prstGeom prst="rect">
            <a:avLst/>
          </a:prstGeom>
        </p:spPr>
      </p:pic>
    </p:spTree>
    <p:extLst>
      <p:ext uri="{BB962C8B-B14F-4D97-AF65-F5344CB8AC3E}">
        <p14:creationId xmlns:p14="http://schemas.microsoft.com/office/powerpoint/2010/main" val="265776902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736"/>
            <a:ext cx="9296399" cy="7089936"/>
          </a:xfrm>
          <a:prstGeom prst="rect">
            <a:avLst/>
          </a:prstGeom>
        </p:spPr>
      </p:pic>
    </p:spTree>
    <p:extLst>
      <p:ext uri="{BB962C8B-B14F-4D97-AF65-F5344CB8AC3E}">
        <p14:creationId xmlns:p14="http://schemas.microsoft.com/office/powerpoint/2010/main" val="3354381783"/>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11263"/>
            <a:ext cx="8839200" cy="5638800"/>
          </a:xfrm>
        </p:spPr>
        <p:txBody>
          <a:bodyPr/>
          <a:lstStyle/>
          <a:p>
            <a:pPr algn="r" rtl="1">
              <a:lnSpc>
                <a:spcPct val="150000"/>
              </a:lnSpc>
              <a:buNone/>
            </a:pPr>
            <a:r>
              <a:rPr lang="ur-PK" sz="3400" dirty="0" smtClean="0">
                <a:latin typeface="Jameel Noori Nastaleeq" pitchFamily="2" charset="-78"/>
                <a:cs typeface="Jameel Noori Nastaleeq" pitchFamily="2" charset="-78"/>
              </a:rPr>
              <a:t>1-حق کا پتہ چل جاتا ہے ۔</a:t>
            </a:r>
          </a:p>
          <a:p>
            <a:pPr algn="r" rtl="1">
              <a:lnSpc>
                <a:spcPct val="150000"/>
              </a:lnSpc>
              <a:buNone/>
            </a:pPr>
            <a:r>
              <a:rPr lang="ur-PK" sz="3400" dirty="0" smtClean="0">
                <a:latin typeface="Jameel Noori Nastaleeq" pitchFamily="2" charset="-78"/>
                <a:cs typeface="Jameel Noori Nastaleeq" pitchFamily="2" charset="-78"/>
              </a:rPr>
              <a:t>2-ہم اسے مان لیتے ہیں ۔</a:t>
            </a:r>
          </a:p>
          <a:p>
            <a:pPr algn="r" rtl="1">
              <a:lnSpc>
                <a:spcPct val="150000"/>
              </a:lnSpc>
              <a:buNone/>
            </a:pPr>
            <a:r>
              <a:rPr lang="ur-PK" sz="3400" dirty="0" smtClean="0">
                <a:latin typeface="Jameel Noori Nastaleeq" pitchFamily="2" charset="-78"/>
                <a:cs typeface="Jameel Noori Nastaleeq" pitchFamily="2" charset="-78"/>
              </a:rPr>
              <a:t>3-پھر یہ ہمیں یاد ہوجاتا ہے ۔</a:t>
            </a:r>
          </a:p>
          <a:p>
            <a:pPr algn="r" rtl="1">
              <a:lnSpc>
                <a:spcPct val="150000"/>
              </a:lnSpc>
              <a:buNone/>
            </a:pPr>
            <a:r>
              <a:rPr lang="ur-PK" sz="3400" dirty="0" smtClean="0">
                <a:latin typeface="Jameel Noori Nastaleeq" pitchFamily="2" charset="-78"/>
                <a:cs typeface="Jameel Noori Nastaleeq" pitchFamily="2" charset="-78"/>
              </a:rPr>
              <a:t> 4- آہستہ آہستہ ہمارے اندر جذب ہوجاتا ہے ، </a:t>
            </a:r>
            <a:r>
              <a:rPr lang="ur-PK" sz="3400" dirty="0">
                <a:latin typeface="Jameel Noori Nastaleeq" pitchFamily="2" charset="-78"/>
                <a:cs typeface="Jameel Noori Nastaleeq" pitchFamily="2" charset="-78"/>
              </a:rPr>
              <a:t>دل کی گہرائی میں بس جاتا ہے </a:t>
            </a:r>
            <a:endParaRPr lang="ur-PK" sz="3400" dirty="0" smtClean="0">
              <a:latin typeface="Jameel Noori Nastaleeq" pitchFamily="2" charset="-78"/>
              <a:cs typeface="Jameel Noori Nastaleeq" pitchFamily="2" charset="-78"/>
            </a:endParaRPr>
          </a:p>
          <a:p>
            <a:pPr algn="r" rtl="1">
              <a:lnSpc>
                <a:spcPct val="150000"/>
              </a:lnSpc>
              <a:buNone/>
            </a:pPr>
            <a:r>
              <a:rPr lang="ur-PK" sz="3400" dirty="0" smtClean="0">
                <a:latin typeface="Jameel Noori Nastaleeq" pitchFamily="2" charset="-78"/>
                <a:cs typeface="Jameel Noori Nastaleeq" pitchFamily="2" charset="-78"/>
              </a:rPr>
              <a:t>5-ہماری شخصیت کا اورہمارے </a:t>
            </a:r>
            <a:r>
              <a:rPr lang="ur-PK" sz="3400" dirty="0">
                <a:latin typeface="Jameel Noori Nastaleeq" pitchFamily="2" charset="-78"/>
                <a:cs typeface="Jameel Noori Nastaleeq" pitchFamily="2" charset="-78"/>
              </a:rPr>
              <a:t>عمل وقول کا حصہ بن جاتا </a:t>
            </a:r>
            <a:r>
              <a:rPr lang="ur-PK" sz="3400" dirty="0" smtClean="0">
                <a:latin typeface="Jameel Noori Nastaleeq" pitchFamily="2" charset="-78"/>
                <a:cs typeface="Jameel Noori Nastaleeq" pitchFamily="2" charset="-78"/>
              </a:rPr>
              <a:t>ہے</a:t>
            </a:r>
          </a:p>
          <a:p>
            <a:pPr algn="r" rtl="1">
              <a:lnSpc>
                <a:spcPct val="150000"/>
              </a:lnSpc>
              <a:buNone/>
            </a:pPr>
            <a:r>
              <a:rPr lang="ur-PK" sz="3400" dirty="0" smtClean="0">
                <a:latin typeface="Jameel Noori Nastaleeq" pitchFamily="2" charset="-78"/>
                <a:cs typeface="Jameel Noori Nastaleeq" pitchFamily="2" charset="-78"/>
              </a:rPr>
              <a:t>6- دنیا کو نظر آنے لگتا ہے کہ ہمارا قرآن سے تعلق ہے </a:t>
            </a:r>
          </a:p>
          <a:p>
            <a:pPr algn="r" rtl="1">
              <a:lnSpc>
                <a:spcPct val="150000"/>
              </a:lnSpc>
              <a:buNone/>
            </a:pPr>
            <a:endParaRPr lang="en-US" sz="3400" dirty="0">
              <a:latin typeface="Jameel Noori Nastaleeq" pitchFamily="2" charset="-78"/>
              <a:cs typeface="Jameel Noori Nastaleeq" pitchFamily="2" charset="-78"/>
            </a:endParaRPr>
          </a:p>
        </p:txBody>
      </p:sp>
      <p:pic>
        <p:nvPicPr>
          <p:cNvPr id="4" name="Picture 3"/>
          <p:cNvPicPr>
            <a:picLocks noChangeAspect="1"/>
          </p:cNvPicPr>
          <p:nvPr/>
        </p:nvPicPr>
        <p:blipFill>
          <a:blip r:embed="rId3">
            <a:clrChange>
              <a:clrFrom>
                <a:srgbClr val="000000"/>
              </a:clrFrom>
              <a:clrTo>
                <a:srgbClr val="000000">
                  <a:alpha val="0"/>
                </a:srgbClr>
              </a:clrTo>
            </a:clrChange>
          </a:blip>
          <a:stretch>
            <a:fillRect/>
          </a:stretch>
        </p:blipFill>
        <p:spPr>
          <a:xfrm rot="762261">
            <a:off x="279862" y="1185461"/>
            <a:ext cx="2000496" cy="2051649"/>
          </a:xfrm>
          <a:prstGeom prst="rect">
            <a:avLst/>
          </a:prstGeom>
        </p:spPr>
      </p:pic>
      <p:pic>
        <p:nvPicPr>
          <p:cNvPr id="6" name="Picture 5"/>
          <p:cNvPicPr>
            <a:picLocks noChangeAspect="1"/>
          </p:cNvPicPr>
          <p:nvPr/>
        </p:nvPicPr>
        <p:blipFill>
          <a:blip r:embed="rId4"/>
          <a:stretch>
            <a:fillRect/>
          </a:stretch>
        </p:blipFill>
        <p:spPr>
          <a:xfrm>
            <a:off x="1280110" y="313292"/>
            <a:ext cx="6846401" cy="11339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23"/>
            <a:ext cx="9137578" cy="6862823"/>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877197"/>
            <a:ext cx="5181600" cy="2965777"/>
          </a:xfrm>
          <a:prstGeom prst="rect">
            <a:avLst/>
          </a:prstGeom>
          <a:ln>
            <a:noFill/>
          </a:ln>
          <a:effectLst>
            <a:softEdge rad="112500"/>
          </a:effectLst>
        </p:spPr>
      </p:pic>
      <p:sp>
        <p:nvSpPr>
          <p:cNvPr id="4" name="Rectangle 3"/>
          <p:cNvSpPr/>
          <p:nvPr/>
        </p:nvSpPr>
        <p:spPr>
          <a:xfrm>
            <a:off x="0" y="796315"/>
            <a:ext cx="8991600" cy="3754874"/>
          </a:xfrm>
          <a:prstGeom prst="rect">
            <a:avLst/>
          </a:prstGeom>
        </p:spPr>
        <p:txBody>
          <a:bodyPr wrap="square">
            <a:spAutoFit/>
          </a:bodyPr>
          <a:lstStyle/>
          <a:p>
            <a:pPr algn="ctr" rtl="1"/>
            <a:endParaRPr lang="ur-PK" sz="4000" dirty="0" smtClean="0">
              <a:latin typeface="Jameel Noori Nastaleeq" pitchFamily="2" charset="-78"/>
              <a:cs typeface="Jameel Noori Nastaleeq" pitchFamily="2" charset="-78"/>
            </a:endParaRPr>
          </a:p>
          <a:p>
            <a:pPr algn="ctr" rtl="1">
              <a:lnSpc>
                <a:spcPct val="150000"/>
              </a:lnSpc>
            </a:pPr>
            <a:r>
              <a:rPr lang="ur-PK" sz="4400" dirty="0" smtClean="0">
                <a:latin typeface="Jameel Noori Nastaleeq" pitchFamily="2" charset="-78"/>
                <a:cs typeface="Jameel Noori Nastaleeq" pitchFamily="2" charset="-78"/>
              </a:rPr>
              <a:t>خود اپنے آپ کو اس طرف متوجہ کریں کہ  قرآن مجھے اس طرح پڑھناہے جس طرح اللہ چاہتا ہے </a:t>
            </a:r>
          </a:p>
          <a:p>
            <a:pPr algn="ctr" rtl="1">
              <a:lnSpc>
                <a:spcPct val="150000"/>
              </a:lnSpc>
            </a:pPr>
            <a:r>
              <a:rPr lang="ur-PK" sz="4400" dirty="0" smtClean="0">
                <a:latin typeface="Jameel Noori Nastaleeq" pitchFamily="2" charset="-78"/>
                <a:cs typeface="Jameel Noori Nastaleeq" pitchFamily="2" charset="-78"/>
              </a:rPr>
              <a:t>   </a:t>
            </a:r>
            <a:r>
              <a:rPr lang="ur-PK" sz="4400" b="1" dirty="0" smtClean="0">
                <a:solidFill>
                  <a:srgbClr val="FFFF00"/>
                </a:solidFill>
                <a:effectLst>
                  <a:outerShdw blurRad="38100" dist="38100" dir="2700000" algn="tl">
                    <a:srgbClr val="000000">
                      <a:alpha val="43137"/>
                    </a:srgbClr>
                  </a:outerShdw>
                </a:effectLst>
                <a:latin typeface="Jameel Noori Nastaleeq" pitchFamily="2" charset="-78"/>
                <a:cs typeface="Jameel Noori Nastaleeq" pitchFamily="2" charset="-78"/>
              </a:rPr>
              <a:t>اللہ کس طرح چاہتا ہے یہ قرآن بتاتا ہے </a:t>
            </a:r>
            <a:endParaRPr lang="en-US" sz="4400" b="1" dirty="0" smtClean="0">
              <a:solidFill>
                <a:srgbClr val="FFFF00"/>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sp>
        <p:nvSpPr>
          <p:cNvPr id="5" name="Rectangle 4"/>
          <p:cNvSpPr/>
          <p:nvPr/>
        </p:nvSpPr>
        <p:spPr>
          <a:xfrm>
            <a:off x="838200" y="0"/>
            <a:ext cx="7162800" cy="1107996"/>
          </a:xfrm>
          <a:prstGeom prst="rect">
            <a:avLst/>
          </a:prstGeom>
        </p:spPr>
        <p:txBody>
          <a:bodyPr wrap="square">
            <a:spAutoFit/>
          </a:bodyPr>
          <a:lstStyle/>
          <a:p>
            <a:pPr lvl="0" algn="ctr" rtl="1"/>
            <a:endParaRPr lang="ur-PK" dirty="0">
              <a:solidFill>
                <a:srgbClr val="FFFF00"/>
              </a:solidFill>
              <a:latin typeface="Jameel Noori Nastaleeq" pitchFamily="2" charset="-78"/>
              <a:cs typeface="Jameel Noori Nastaleeq" pitchFamily="2" charset="-78"/>
            </a:endParaRPr>
          </a:p>
          <a:p>
            <a:pPr lvl="0" algn="ctr" rtl="1"/>
            <a:r>
              <a:rPr lang="ur-PK" sz="4800" dirty="0">
                <a:solidFill>
                  <a:srgbClr val="FFFF00"/>
                </a:solidFill>
                <a:latin typeface="Jameel Noori Nastaleeq" pitchFamily="2" charset="-78"/>
                <a:cs typeface="Jameel Noori Nastaleeq" pitchFamily="2" charset="-78"/>
              </a:rPr>
              <a:t>شعوری طور پر قرآن پڑھنے کے لئے </a:t>
            </a:r>
            <a:r>
              <a:rPr lang="ur-PK" sz="4800" dirty="0" smtClean="0">
                <a:solidFill>
                  <a:srgbClr val="FFFF00"/>
                </a:solidFill>
                <a:latin typeface="Jameel Noori Nastaleeq" pitchFamily="2" charset="-78"/>
                <a:cs typeface="Jameel Noori Nastaleeq" pitchFamily="2" charset="-78"/>
              </a:rPr>
              <a:t>ہم </a:t>
            </a:r>
            <a:r>
              <a:rPr lang="ur-PK" sz="4800" dirty="0">
                <a:solidFill>
                  <a:srgbClr val="FFFF00"/>
                </a:solidFill>
                <a:latin typeface="Jameel Noori Nastaleeq" pitchFamily="2" charset="-78"/>
                <a:cs typeface="Jameel Noori Nastaleeq" pitchFamily="2" charset="-78"/>
              </a:rPr>
              <a:t>کیا کریں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622"/>
            <a:ext cx="9189551" cy="6975822"/>
          </a:xfrm>
          <a:prstGeom prst="rect">
            <a:avLst/>
          </a:prstGeom>
        </p:spPr>
      </p:pic>
    </p:spTree>
    <p:extLst>
      <p:ext uri="{BB962C8B-B14F-4D97-AF65-F5344CB8AC3E}">
        <p14:creationId xmlns:p14="http://schemas.microsoft.com/office/powerpoint/2010/main" val="187955556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96289"/>
            <a:ext cx="8229600" cy="639762"/>
          </a:xfrm>
          <a:prstGeom prst="rect">
            <a:avLst/>
          </a:prstGeom>
        </p:spPr>
        <p:txBody>
          <a:bodyPr>
            <a:noAutofit/>
          </a:bodyPr>
          <a:lstStyle>
            <a:lvl1pPr algn="l" defTabSz="914363" rtl="0" eaLnBrk="1" latinLnBrk="0" hangingPunct="1">
              <a:lnSpc>
                <a:spcPct val="90000"/>
              </a:lnSpc>
              <a:spcBef>
                <a:spcPct val="0"/>
              </a:spcBef>
              <a:buNone/>
              <a:defRPr lang="en-US" sz="4800" b="0" kern="0" cap="none" spc="-150" dirty="0">
                <a:ln w="3175">
                  <a:noFill/>
                </a:ln>
                <a:solidFill>
                  <a:srgbClr val="005825"/>
                </a:solidFill>
                <a:effectLst/>
                <a:latin typeface="+mj-lt"/>
                <a:ea typeface="+mn-ea"/>
                <a:cs typeface="Arial" pitchFamily="34" charset="0"/>
              </a:defRPr>
            </a:lvl1pPr>
          </a:lstStyle>
          <a:p>
            <a:pPr algn="ctr" rtl="1"/>
            <a:endParaRPr lang="ur-PK" sz="7200" b="1" dirty="0">
              <a:solidFill>
                <a:srgbClr val="FFFF00"/>
              </a:solidFill>
              <a:latin typeface="Jameel Noori Nastaleeq" pitchFamily="2" charset="-78"/>
              <a:cs typeface="Jameel Noori Nastaleeq" pitchFamily="2" charset="-78"/>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080" b="16242"/>
          <a:stretch/>
        </p:blipFill>
        <p:spPr>
          <a:xfrm>
            <a:off x="1875658" y="2543267"/>
            <a:ext cx="5594256" cy="2117005"/>
          </a:xfrm>
          <a:prstGeom prst="rect">
            <a:avLst/>
          </a:prstGeom>
          <a:ln>
            <a:noFill/>
          </a:ln>
          <a:effectLst>
            <a:softEdge rad="112500"/>
          </a:effectLst>
        </p:spPr>
      </p:pic>
      <p:pic>
        <p:nvPicPr>
          <p:cNvPr id="8" name="Picture 7"/>
          <p:cNvPicPr>
            <a:picLocks noChangeAspect="1"/>
          </p:cNvPicPr>
          <p:nvPr/>
        </p:nvPicPr>
        <p:blipFill>
          <a:blip r:embed="rId4"/>
          <a:stretch>
            <a:fillRect/>
          </a:stretch>
        </p:blipFill>
        <p:spPr>
          <a:xfrm>
            <a:off x="1636520" y="116834"/>
            <a:ext cx="5870957" cy="1920406"/>
          </a:xfrm>
          <a:prstGeom prst="rect">
            <a:avLst/>
          </a:prstGeom>
        </p:spPr>
      </p:pic>
      <p:pic>
        <p:nvPicPr>
          <p:cNvPr id="9" name="Picture 8"/>
          <p:cNvPicPr>
            <a:picLocks noChangeAspect="1"/>
          </p:cNvPicPr>
          <p:nvPr/>
        </p:nvPicPr>
        <p:blipFill>
          <a:blip r:embed="rId5"/>
          <a:stretch>
            <a:fillRect/>
          </a:stretch>
        </p:blipFill>
        <p:spPr>
          <a:xfrm>
            <a:off x="990600" y="4601461"/>
            <a:ext cx="6913463" cy="1450974"/>
          </a:xfrm>
          <a:prstGeom prst="rect">
            <a:avLst/>
          </a:prstGeom>
        </p:spPr>
      </p:pic>
      <p:pic>
        <p:nvPicPr>
          <p:cNvPr id="10" name="Picture 9"/>
          <p:cNvPicPr>
            <a:picLocks noChangeAspect="1"/>
          </p:cNvPicPr>
          <p:nvPr/>
        </p:nvPicPr>
        <p:blipFill>
          <a:blip r:embed="rId6"/>
          <a:stretch>
            <a:fillRect/>
          </a:stretch>
        </p:blipFill>
        <p:spPr>
          <a:xfrm>
            <a:off x="405216" y="5554120"/>
            <a:ext cx="8535140" cy="1280271"/>
          </a:xfrm>
          <a:prstGeom prst="rect">
            <a:avLst/>
          </a:prstGeom>
        </p:spPr>
      </p:pic>
      <p:pic>
        <p:nvPicPr>
          <p:cNvPr id="5" name="Picture 4"/>
          <p:cNvPicPr>
            <a:picLocks noChangeAspect="1"/>
          </p:cNvPicPr>
          <p:nvPr/>
        </p:nvPicPr>
        <p:blipFill>
          <a:blip r:embed="rId7"/>
          <a:stretch>
            <a:fillRect/>
          </a:stretch>
        </p:blipFill>
        <p:spPr>
          <a:xfrm>
            <a:off x="1886477" y="1210379"/>
            <a:ext cx="5371042" cy="1603387"/>
          </a:xfrm>
          <a:prstGeom prst="rect">
            <a:avLst/>
          </a:prstGeom>
        </p:spPr>
      </p:pic>
    </p:spTree>
    <p:extLst>
      <p:ext uri="{BB962C8B-B14F-4D97-AF65-F5344CB8AC3E}">
        <p14:creationId xmlns:p14="http://schemas.microsoft.com/office/powerpoint/2010/main" val="88327157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401"/>
            <a:ext cx="8540262" cy="5237082"/>
          </a:xfrm>
        </p:spPr>
        <p:txBody>
          <a:bodyPr>
            <a:normAutofit/>
          </a:bodyPr>
          <a:lstStyle/>
          <a:p>
            <a:pPr algn="ctr" rtl="1">
              <a:buNone/>
            </a:pPr>
            <a:endParaRPr lang="ur-PK" dirty="0" smtClean="0">
              <a:latin typeface="Jameel Noori Nastaleeq" pitchFamily="2" charset="-78"/>
              <a:cs typeface="Jameel Noori Nastaleeq" pitchFamily="2" charset="-78"/>
            </a:endParaRPr>
          </a:p>
          <a:p>
            <a:pPr algn="r" rtl="1">
              <a:buNone/>
            </a:pPr>
            <a:r>
              <a:rPr lang="ur-PK" sz="3600" dirty="0" smtClean="0">
                <a:latin typeface="Jameel Noori Nastaleeq" pitchFamily="2" charset="-78"/>
                <a:cs typeface="Jameel Noori Nastaleeq" pitchFamily="2" charset="-78"/>
              </a:rPr>
              <a:t>”ایک شخص نے کہا میں نے قرآن پاک کی تلاوت کی مگر مٹھاس نہیں پائی </a:t>
            </a:r>
          </a:p>
          <a:p>
            <a:pPr algn="r" rtl="1">
              <a:buNone/>
            </a:pPr>
            <a:r>
              <a:rPr lang="ur-PK" sz="3600" dirty="0" smtClean="0">
                <a:latin typeface="Jameel Noori Nastaleeq" pitchFamily="2" charset="-78"/>
                <a:cs typeface="Jameel Noori Nastaleeq" pitchFamily="2" charset="-78"/>
              </a:rPr>
              <a:t>پھر میں نے  اس طرح پڑ ھاکہ جیسے رسول اللہ   ﷺصحابہ کو سنا رہے ہیں ۔</a:t>
            </a:r>
          </a:p>
          <a:p>
            <a:pPr algn="r" rtl="1">
              <a:buNone/>
            </a:pPr>
            <a:r>
              <a:rPr lang="ur-PK" sz="3600" dirty="0" smtClean="0">
                <a:latin typeface="Jameel Noori Nastaleeq" pitchFamily="2" charset="-78"/>
                <a:cs typeface="Jameel Noori Nastaleeq" pitchFamily="2" charset="-78"/>
              </a:rPr>
              <a:t>پھر میں ایک قدم اور آگے بڑھا اور قرآن  کو اس طرح پڑھا </a:t>
            </a:r>
          </a:p>
          <a:p>
            <a:pPr algn="r" rtl="1">
              <a:buNone/>
            </a:pPr>
            <a:r>
              <a:rPr lang="ur-PK" sz="3600" dirty="0" smtClean="0">
                <a:latin typeface="Jameel Noori Nastaleeq" pitchFamily="2" charset="-78"/>
                <a:cs typeface="Jameel Noori Nastaleeq" pitchFamily="2" charset="-78"/>
              </a:rPr>
              <a:t>جیسے میں اسے جبرئیل </a:t>
            </a:r>
            <a:r>
              <a:rPr lang="ur-PK" sz="3600" dirty="0">
                <a:latin typeface="Jameel Noori Nastaleeq" pitchFamily="2" charset="-78"/>
                <a:cs typeface="Jameel Noori Nastaleeq" pitchFamily="2" charset="-78"/>
              </a:rPr>
              <a:t>ؑ</a:t>
            </a:r>
            <a:r>
              <a:rPr lang="ur-PK" sz="3600" dirty="0" smtClean="0">
                <a:latin typeface="Jameel Noori Nastaleeq" pitchFamily="2" charset="-78"/>
                <a:cs typeface="Jameel Noori Nastaleeq" pitchFamily="2" charset="-78"/>
              </a:rPr>
              <a:t>سے سن رہا ہوں پھر اللہ نے مجھے ایک قدم اور آگے بڑھایا </a:t>
            </a:r>
          </a:p>
          <a:p>
            <a:pPr algn="r" rtl="1">
              <a:buNone/>
            </a:pPr>
            <a:r>
              <a:rPr lang="ur-PK" sz="3600" dirty="0" smtClean="0">
                <a:latin typeface="Jameel Noori Nastaleeq" pitchFamily="2" charset="-78"/>
                <a:cs typeface="Jameel Noori Nastaleeq" pitchFamily="2" charset="-78"/>
              </a:rPr>
              <a:t>میں نے اس طرح اس کی تلاوت کی</a:t>
            </a:r>
          </a:p>
          <a:p>
            <a:pPr algn="r" rtl="1">
              <a:buNone/>
            </a:pPr>
            <a:r>
              <a:rPr lang="ur-PK" sz="3600" dirty="0" smtClean="0">
                <a:latin typeface="Jameel Noori Nastaleeq" pitchFamily="2" charset="-78"/>
                <a:cs typeface="Jameel Noori Nastaleeq" pitchFamily="2" charset="-78"/>
              </a:rPr>
              <a:t> جیسے کہ میں خود بولنے والے (اللہ) سے سن رہا ہوں ‘‘</a:t>
            </a:r>
          </a:p>
          <a:p>
            <a:pPr algn="r" rtl="1">
              <a:buNone/>
            </a:pPr>
            <a:endParaRPr lang="ur-PK" sz="2400" dirty="0" smtClean="0">
              <a:latin typeface="Jameel Noori Nastaleeq" pitchFamily="2" charset="-78"/>
              <a:cs typeface="Jameel Noori Nastaleeq" pitchFamily="2" charset="-78"/>
            </a:endParaRPr>
          </a:p>
        </p:txBody>
      </p:sp>
      <p:pic>
        <p:nvPicPr>
          <p:cNvPr id="6" name="Picture 5"/>
          <p:cNvPicPr>
            <a:picLocks noChangeAspect="1"/>
          </p:cNvPicPr>
          <p:nvPr/>
        </p:nvPicPr>
        <p:blipFill>
          <a:blip r:embed="rId3">
            <a:duotone>
              <a:prstClr val="black"/>
              <a:schemeClr val="tx1">
                <a:lumMod val="50000"/>
                <a:tint val="45000"/>
                <a:satMod val="400000"/>
              </a:schemeClr>
            </a:duotone>
          </a:blip>
          <a:stretch>
            <a:fillRect/>
          </a:stretch>
        </p:blipFill>
        <p:spPr>
          <a:xfrm>
            <a:off x="4114800" y="469327"/>
            <a:ext cx="2145978" cy="749873"/>
          </a:xfrm>
          <a:prstGeom prst="rect">
            <a:avLst/>
          </a:prstGeom>
          <a:ln w="2286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4"/>
          <a:stretch>
            <a:fillRect/>
          </a:stretch>
        </p:blipFill>
        <p:spPr>
          <a:xfrm>
            <a:off x="1453380" y="5998684"/>
            <a:ext cx="6773243" cy="104860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51" y="1"/>
            <a:ext cx="9174193" cy="6858000"/>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041166"/>
            <a:ext cx="6011333" cy="5601533"/>
          </a:xfrm>
        </p:spPr>
        <p:txBody>
          <a:bodyPr/>
          <a:lstStyle/>
          <a:p>
            <a:pPr algn="ctr" rtl="1">
              <a:lnSpc>
                <a:spcPct val="150000"/>
              </a:lnSpc>
              <a:buNone/>
            </a:pPr>
            <a:r>
              <a:rPr lang="ur-PK" sz="4000" dirty="0" smtClean="0">
                <a:latin typeface="Jameel Noori Nastaleeq" pitchFamily="2" charset="-78"/>
                <a:cs typeface="Jameel Noori Nastaleeq" pitchFamily="2" charset="-78"/>
              </a:rPr>
              <a:t>میں </a:t>
            </a:r>
            <a:r>
              <a:rPr lang="ur-PK" sz="4000" dirty="0">
                <a:latin typeface="Jameel Noori Nastaleeq" pitchFamily="2" charset="-78"/>
                <a:cs typeface="Jameel Noori Nastaleeq" pitchFamily="2" charset="-78"/>
              </a:rPr>
              <a:t>نے نماز کو اپنے اور اپنے بندے کے </a:t>
            </a:r>
            <a:endParaRPr lang="en-US" sz="4000" dirty="0" smtClean="0">
              <a:latin typeface="Jameel Noori Nastaleeq" pitchFamily="2" charset="-78"/>
              <a:cs typeface="Jameel Noori Nastaleeq" pitchFamily="2" charset="-78"/>
            </a:endParaRPr>
          </a:p>
          <a:p>
            <a:pPr algn="ctr" rtl="1">
              <a:lnSpc>
                <a:spcPct val="150000"/>
              </a:lnSpc>
              <a:buNone/>
            </a:pPr>
            <a:r>
              <a:rPr lang="ur-PK" sz="4000" dirty="0" smtClean="0">
                <a:latin typeface="Jameel Noori Nastaleeq" pitchFamily="2" charset="-78"/>
                <a:cs typeface="Jameel Noori Nastaleeq" pitchFamily="2" charset="-78"/>
              </a:rPr>
              <a:t>درمیان </a:t>
            </a:r>
            <a:r>
              <a:rPr lang="ur-PK" sz="4000" dirty="0">
                <a:latin typeface="Jameel Noori Nastaleeq" pitchFamily="2" charset="-78"/>
                <a:cs typeface="Jameel Noori Nastaleeq" pitchFamily="2" charset="-78"/>
              </a:rPr>
              <a:t>تقسیم کررہا </a:t>
            </a:r>
            <a:r>
              <a:rPr lang="ur-PK" sz="4000" dirty="0" smtClean="0">
                <a:latin typeface="Jameel Noori Nastaleeq" pitchFamily="2" charset="-78"/>
                <a:cs typeface="Jameel Noori Nastaleeq" pitchFamily="2" charset="-78"/>
              </a:rPr>
              <a:t>ہے </a:t>
            </a:r>
            <a:r>
              <a:rPr lang="ur-PK" sz="4000" dirty="0">
                <a:latin typeface="Jameel Noori Nastaleeq" pitchFamily="2" charset="-78"/>
                <a:cs typeface="Jameel Noori Nastaleeq" pitchFamily="2" charset="-78"/>
              </a:rPr>
              <a:t>نصف میرے </a:t>
            </a:r>
            <a:r>
              <a:rPr lang="ur-PK" sz="4000" dirty="0" smtClean="0">
                <a:latin typeface="Jameel Noori Nastaleeq" pitchFamily="2" charset="-78"/>
                <a:cs typeface="Jameel Noori Nastaleeq" pitchFamily="2" charset="-78"/>
              </a:rPr>
              <a:t>لئے</a:t>
            </a:r>
          </a:p>
          <a:p>
            <a:pPr algn="ctr" rtl="1">
              <a:lnSpc>
                <a:spcPct val="150000"/>
              </a:lnSpc>
              <a:buNone/>
            </a:pPr>
            <a:r>
              <a:rPr lang="ur-PK" sz="4000" dirty="0" smtClean="0">
                <a:latin typeface="Jameel Noori Nastaleeq" pitchFamily="2" charset="-78"/>
                <a:cs typeface="Jameel Noori Nastaleeq" pitchFamily="2" charset="-78"/>
              </a:rPr>
              <a:t> </a:t>
            </a:r>
            <a:r>
              <a:rPr lang="ur-PK" sz="4000" dirty="0">
                <a:latin typeface="Jameel Noori Nastaleeq" pitchFamily="2" charset="-78"/>
                <a:cs typeface="Jameel Noori Nastaleeq" pitchFamily="2" charset="-78"/>
              </a:rPr>
              <a:t>اور نصف اس کے </a:t>
            </a:r>
            <a:r>
              <a:rPr lang="ur-PK" sz="4000" dirty="0" smtClean="0">
                <a:latin typeface="Jameel Noori Nastaleeq" pitchFamily="2" charset="-78"/>
                <a:cs typeface="Jameel Noori Nastaleeq" pitchFamily="2" charset="-78"/>
              </a:rPr>
              <a:t>لئے    میرا </a:t>
            </a:r>
            <a:r>
              <a:rPr lang="ur-PK" sz="4000" dirty="0">
                <a:latin typeface="Jameel Noori Nastaleeq" pitchFamily="2" charset="-78"/>
                <a:cs typeface="Jameel Noori Nastaleeq" pitchFamily="2" charset="-78"/>
              </a:rPr>
              <a:t>بندہ وہ پائے گا </a:t>
            </a:r>
            <a:endParaRPr lang="ur-PK" sz="4000" dirty="0" smtClean="0">
              <a:latin typeface="Jameel Noori Nastaleeq" pitchFamily="2" charset="-78"/>
              <a:cs typeface="Jameel Noori Nastaleeq" pitchFamily="2" charset="-78"/>
            </a:endParaRPr>
          </a:p>
          <a:p>
            <a:pPr algn="ctr" rtl="1">
              <a:lnSpc>
                <a:spcPct val="150000"/>
              </a:lnSpc>
              <a:buNone/>
            </a:pPr>
            <a:r>
              <a:rPr lang="ur-PK" sz="4000" dirty="0" smtClean="0">
                <a:latin typeface="Jameel Noori Nastaleeq" pitchFamily="2" charset="-78"/>
                <a:cs typeface="Jameel Noori Nastaleeq" pitchFamily="2" charset="-78"/>
              </a:rPr>
              <a:t>جو </a:t>
            </a:r>
            <a:r>
              <a:rPr lang="ur-PK" sz="4000" dirty="0">
                <a:latin typeface="Jameel Noori Nastaleeq" pitchFamily="2" charset="-78"/>
                <a:cs typeface="Jameel Noori Nastaleeq" pitchFamily="2" charset="-78"/>
              </a:rPr>
              <a:t>وہ مانگے گا </a:t>
            </a:r>
          </a:p>
          <a:p>
            <a:pPr algn="ctr"/>
            <a:endParaRPr lang="en-US" sz="4000" dirty="0"/>
          </a:p>
        </p:txBody>
      </p:sp>
      <p:sp>
        <p:nvSpPr>
          <p:cNvPr id="4" name="Rectangle 3"/>
          <p:cNvSpPr/>
          <p:nvPr/>
        </p:nvSpPr>
        <p:spPr>
          <a:xfrm>
            <a:off x="381000" y="152400"/>
            <a:ext cx="8382000" cy="2039020"/>
          </a:xfrm>
          <a:prstGeom prst="rect">
            <a:avLst/>
          </a:prstGeom>
        </p:spPr>
        <p:txBody>
          <a:bodyPr wrap="square">
            <a:spAutoFit/>
          </a:bodyPr>
          <a:lstStyle/>
          <a:p>
            <a:pPr marL="396875" lvl="0" indent="-396875" algn="ctr" defTabSz="914363" rtl="1">
              <a:lnSpc>
                <a:spcPct val="150000"/>
              </a:lnSpc>
              <a:spcBef>
                <a:spcPct val="20000"/>
              </a:spcBef>
            </a:pPr>
            <a:r>
              <a:rPr lang="ur-PK" sz="4400" b="1" dirty="0" smtClean="0">
                <a:solidFill>
                  <a:srgbClr val="FFFF00"/>
                </a:solidFill>
                <a:effectLst>
                  <a:outerShdw blurRad="38100" dist="38100" dir="2700000" algn="tl">
                    <a:srgbClr val="000000">
                      <a:alpha val="43137"/>
                    </a:srgbClr>
                  </a:outerShdw>
                </a:effectLst>
                <a:latin typeface="Jameel Noori Nastaleeq" pitchFamily="2" charset="-78"/>
                <a:cs typeface="Jameel Noori Nastaleeq" pitchFamily="2" charset="-78"/>
              </a:rPr>
              <a:t>ج</a:t>
            </a:r>
            <a:r>
              <a:rPr lang="ur-PK" sz="4400" b="1" dirty="0" smtClean="0">
                <a:solidFill>
                  <a:srgbClr val="FFC000"/>
                </a:solidFill>
                <a:effectLst>
                  <a:outerShdw blurRad="38100" dist="38100" dir="2700000" algn="tl">
                    <a:srgbClr val="000000">
                      <a:alpha val="43137"/>
                    </a:srgbClr>
                  </a:outerShdw>
                </a:effectLst>
                <a:latin typeface="Jameel Noori Nastaleeq" pitchFamily="2" charset="-78"/>
                <a:cs typeface="Jameel Noori Nastaleeq" pitchFamily="2" charset="-78"/>
              </a:rPr>
              <a:t>ب </a:t>
            </a:r>
            <a:r>
              <a:rPr lang="ur-PK" sz="4400" b="1" dirty="0" smtClean="0">
                <a:solidFill>
                  <a:srgbClr val="FFFF00"/>
                </a:solidFill>
                <a:effectLst>
                  <a:outerShdw blurRad="38100" dist="38100" dir="2700000" algn="tl">
                    <a:srgbClr val="000000">
                      <a:alpha val="43137"/>
                    </a:srgbClr>
                  </a:outerShdw>
                </a:effectLst>
                <a:latin typeface="Jameel Noori Nastaleeq" pitchFamily="2" charset="-78"/>
                <a:cs typeface="Jameel Noori Nastaleeq" pitchFamily="2" charset="-78"/>
              </a:rPr>
              <a:t>میں تلاوت کرتی ہوں تو اللہ سے بات چیت کررہی ہوں اللہ تعالیٰ میرے سوالوں کا جواب دے رہے  ہیں</a:t>
            </a:r>
            <a:endParaRPr lang="ur-PK" sz="4400" b="1" dirty="0">
              <a:solidFill>
                <a:srgbClr val="FFFF00"/>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8" y="-152400"/>
            <a:ext cx="9256996" cy="6934200"/>
          </a:xfrm>
          <a:prstGeom prst="rect">
            <a:avLst/>
          </a:prstGeom>
        </p:spPr>
      </p:pic>
    </p:spTree>
    <p:extLst>
      <p:ext uri="{BB962C8B-B14F-4D97-AF65-F5344CB8AC3E}">
        <p14:creationId xmlns:p14="http://schemas.microsoft.com/office/powerpoint/2010/main" val="174943956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47800" y="179964"/>
            <a:ext cx="6858000" cy="164883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27" y="1828800"/>
            <a:ext cx="8133015" cy="4554488"/>
          </a:xfrm>
          <a:prstGeom prst="rect">
            <a:avLst/>
          </a:prstGeom>
        </p:spPr>
      </p:pic>
      <p:pic>
        <p:nvPicPr>
          <p:cNvPr id="6" name="Picture 5"/>
          <p:cNvPicPr>
            <a:picLocks noChangeAspect="1"/>
          </p:cNvPicPr>
          <p:nvPr/>
        </p:nvPicPr>
        <p:blipFill rotWithShape="1">
          <a:blip r:embed="rId5"/>
          <a:srcRect l="76033" r="20921"/>
          <a:stretch/>
        </p:blipFill>
        <p:spPr>
          <a:xfrm>
            <a:off x="1467678" y="0"/>
            <a:ext cx="547867" cy="1806653"/>
          </a:xfrm>
          <a:prstGeom prst="rect">
            <a:avLst/>
          </a:prstGeom>
        </p:spPr>
      </p:pic>
    </p:spTree>
    <p:extLst>
      <p:ext uri="{BB962C8B-B14F-4D97-AF65-F5344CB8AC3E}">
        <p14:creationId xmlns:p14="http://schemas.microsoft.com/office/powerpoint/2010/main" val="2010281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30705_163644-1.jpg"/>
          <p:cNvPicPr>
            <a:picLocks noGrp="1" noChangeAspect="1"/>
          </p:cNvPicPr>
          <p:nvPr>
            <p:ph idx="1"/>
          </p:nvPr>
        </p:nvPicPr>
        <p:blipFill rotWithShape="1">
          <a:blip r:embed="rId3" cstate="print"/>
          <a:srcRect l="3770" t="900" r="4818"/>
          <a:stretch/>
        </p:blipFill>
        <p:spPr>
          <a:xfrm>
            <a:off x="533400" y="152400"/>
            <a:ext cx="8153400" cy="6629400"/>
          </a:xfrm>
        </p:spPr>
      </p:pic>
    </p:spTree>
    <p:extLst>
      <p:ext uri="{BB962C8B-B14F-4D97-AF65-F5344CB8AC3E}">
        <p14:creationId xmlns:p14="http://schemas.microsoft.com/office/powerpoint/2010/main" val="381907699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600" y="2209800"/>
            <a:ext cx="8687553" cy="2462997"/>
          </a:xfrm>
          <a:prstGeom prst="rect">
            <a:avLst/>
          </a:prstGeom>
        </p:spPr>
      </p:pic>
    </p:spTree>
    <p:extLst>
      <p:ext uri="{BB962C8B-B14F-4D97-AF65-F5344CB8AC3E}">
        <p14:creationId xmlns:p14="http://schemas.microsoft.com/office/powerpoint/2010/main" val="270645592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2071" y="152400"/>
            <a:ext cx="4131259" cy="661720"/>
          </a:xfrm>
          <a:prstGeom prst="rect">
            <a:avLst/>
          </a:prstGeom>
        </p:spPr>
        <p:txBody>
          <a:bodyPr wrap="none">
            <a:spAutoFit/>
          </a:bodyPr>
          <a:lstStyle/>
          <a:p>
            <a:pPr marL="396875" lvl="0" indent="-396875" algn="ctr" defTabSz="914363" rtl="1">
              <a:lnSpc>
                <a:spcPct val="90000"/>
              </a:lnSpc>
              <a:spcBef>
                <a:spcPct val="20000"/>
              </a:spcBef>
            </a:pPr>
            <a:r>
              <a:rPr lang="ur-PK" sz="4000" b="1" dirty="0">
                <a:solidFill>
                  <a:srgbClr val="FFFF00"/>
                </a:solidFill>
                <a:latin typeface="Jameel Noori Nastaleeq" pitchFamily="2" charset="-78"/>
                <a:cs typeface="Jameel Noori Nastaleeq" pitchFamily="2" charset="-78"/>
              </a:rPr>
              <a:t>ہمارا دل قرآن پاک کا جواب دے</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688" y="-76200"/>
            <a:ext cx="9232688" cy="6934200"/>
          </a:xfrm>
        </p:spPr>
      </p:pic>
    </p:spTree>
    <p:extLst>
      <p:ext uri="{BB962C8B-B14F-4D97-AF65-F5344CB8AC3E}">
        <p14:creationId xmlns:p14="http://schemas.microsoft.com/office/powerpoint/2010/main" val="254770477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819400"/>
            <a:ext cx="8839200" cy="3581400"/>
          </a:xfrm>
        </p:spPr>
        <p:txBody>
          <a:bodyPr>
            <a:normAutofit lnSpcReduction="10000"/>
          </a:bodyPr>
          <a:lstStyle/>
          <a:p>
            <a:pPr algn="ctr" rtl="1">
              <a:lnSpc>
                <a:spcPct val="150000"/>
              </a:lnSpc>
              <a:buNone/>
            </a:pPr>
            <a:r>
              <a:rPr lang="ur-PK" sz="4400" b="1" dirty="0" smtClean="0">
                <a:solidFill>
                  <a:srgbClr val="FFC000"/>
                </a:solidFill>
                <a:latin typeface="Jameel Noori Nastaleeq" pitchFamily="2" charset="-78"/>
                <a:cs typeface="Jameel Noori Nastaleeq" pitchFamily="2" charset="-78"/>
              </a:rPr>
              <a:t>حضرت حذیفہؒ بیان کرتے ہیں</a:t>
            </a:r>
          </a:p>
          <a:p>
            <a:pPr algn="ctr" rtl="1">
              <a:lnSpc>
                <a:spcPct val="150000"/>
              </a:lnSpc>
              <a:buNone/>
            </a:pPr>
            <a:r>
              <a:rPr lang="ur-PK" sz="3500" b="1" dirty="0" smtClean="0">
                <a:solidFill>
                  <a:srgbClr val="FFC000"/>
                </a:solidFill>
                <a:latin typeface="Jameel Noori Nastaleeq" pitchFamily="2" charset="-78"/>
                <a:cs typeface="Jameel Noori Nastaleeq" pitchFamily="2" charset="-78"/>
              </a:rPr>
              <a:t>ایک رات میں نے  رسول اللہ ؐ کے پیچھے نماز پڑھی جب آیت میں اللہ کی رحمت کا ذکر آتا آپؐ اس کو طلب کرتے اللہ کے عذاب کا ذکر آتا آپؐ پناہ مانگتے اللہ کی شان کا ذکر آتا آپؐ اس  کی عظمت بیان کرتے (سبحان اللہ کہہ کر ) </a:t>
            </a:r>
            <a:r>
              <a:rPr lang="ur-PK" sz="2000" b="1" dirty="0">
                <a:latin typeface="Jameel Noori Nastaleeq" pitchFamily="2" charset="-78"/>
                <a:cs typeface="Jameel Noori Nastaleeq" pitchFamily="2" charset="-78"/>
              </a:rPr>
              <a:t>(مسلم</a:t>
            </a:r>
            <a:r>
              <a:rPr lang="ur-PK" sz="2000" dirty="0" smtClean="0">
                <a:latin typeface="Jameel Noori Nastaleeq" pitchFamily="2" charset="-78"/>
                <a:cs typeface="Jameel Noori Nastaleeq" pitchFamily="2" charset="-78"/>
              </a:rPr>
              <a:t>)</a:t>
            </a:r>
          </a:p>
        </p:txBody>
      </p:sp>
      <p:sp>
        <p:nvSpPr>
          <p:cNvPr id="2" name="Rectangle 1"/>
          <p:cNvSpPr/>
          <p:nvPr/>
        </p:nvSpPr>
        <p:spPr>
          <a:xfrm>
            <a:off x="1066801" y="152400"/>
            <a:ext cx="6637866" cy="2667000"/>
          </a:xfrm>
          <a:prstGeom prst="rect">
            <a:avLst/>
          </a:prstGeom>
        </p:spPr>
        <p:txBody>
          <a:bodyPr wrap="square">
            <a:spAutoFit/>
          </a:bodyPr>
          <a:lstStyle/>
          <a:p>
            <a:pPr marL="396875" lvl="0" indent="-396875" algn="ctr" defTabSz="914363" rtl="1">
              <a:lnSpc>
                <a:spcPct val="90000"/>
              </a:lnSpc>
              <a:spcBef>
                <a:spcPct val="20000"/>
              </a:spcBef>
            </a:pPr>
            <a:r>
              <a:rPr lang="ur-PK" sz="6000" b="1" dirty="0">
                <a:solidFill>
                  <a:srgbClr val="FFFF00"/>
                </a:solidFill>
                <a:effectLst>
                  <a:outerShdw blurRad="38100" dist="38100" dir="2700000" algn="tl">
                    <a:srgbClr val="000000">
                      <a:alpha val="43137"/>
                    </a:srgbClr>
                  </a:outerShdw>
                </a:effectLst>
                <a:latin typeface="Jameel Noori Nastaleeq" pitchFamily="2" charset="-78"/>
                <a:cs typeface="Jameel Noori Nastaleeq" pitchFamily="2" charset="-78"/>
              </a:rPr>
              <a:t>زبان سے جواب دیں</a:t>
            </a:r>
          </a:p>
          <a:p>
            <a:pPr marL="396875" lvl="0" indent="-396875" algn="ctr" defTabSz="914363" rtl="1">
              <a:lnSpc>
                <a:spcPct val="150000"/>
              </a:lnSpc>
              <a:spcBef>
                <a:spcPct val="20000"/>
              </a:spcBef>
            </a:pPr>
            <a:r>
              <a:rPr lang="ur-PK" sz="3500" b="1" dirty="0">
                <a:effectLst>
                  <a:outerShdw blurRad="38100" dist="38100" dir="2700000" algn="tl">
                    <a:srgbClr val="000000">
                      <a:alpha val="43137"/>
                    </a:srgbClr>
                  </a:outerShdw>
                </a:effectLst>
                <a:latin typeface="Jameel Noori Nastaleeq" pitchFamily="2" charset="-78"/>
                <a:cs typeface="Jameel Noori Nastaleeq" pitchFamily="2" charset="-78"/>
              </a:rPr>
              <a:t>زبان سے وہ کلمات ادا کریں جو خوشی ،غم ،شکر ،محبت ،خوف کے وقت بولے جاتے ہیں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80064"/>
            <a:ext cx="9190345" cy="6938063"/>
          </a:xfrm>
          <a:prstGeom prst="rect">
            <a:avLst/>
          </a:prstGeom>
        </p:spPr>
      </p:pic>
    </p:spTree>
    <p:extLst>
      <p:ext uri="{BB962C8B-B14F-4D97-AF65-F5344CB8AC3E}">
        <p14:creationId xmlns:p14="http://schemas.microsoft.com/office/powerpoint/2010/main" val="14465937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78" y="36489"/>
            <a:ext cx="9131121" cy="6883659"/>
          </a:xfrm>
        </p:spPr>
      </p:pic>
    </p:spTree>
    <p:extLst>
      <p:ext uri="{BB962C8B-B14F-4D97-AF65-F5344CB8AC3E}">
        <p14:creationId xmlns:p14="http://schemas.microsoft.com/office/powerpoint/2010/main" val="362495140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8849248" cy="6324600"/>
          </a:xfrm>
        </p:spPr>
        <p:txBody>
          <a:bodyPr>
            <a:normAutofit/>
          </a:bodyPr>
          <a:lstStyle/>
          <a:p>
            <a:pPr algn="r" rtl="1">
              <a:buNone/>
            </a:pPr>
            <a:endParaRPr lang="ur-PK" sz="2800" dirty="0" smtClean="0">
              <a:latin typeface="Jameel Noori Nastaleeq" pitchFamily="2" charset="-78"/>
              <a:cs typeface="Jameel Noori Nastaleeq" pitchFamily="2" charset="-78"/>
            </a:endParaRPr>
          </a:p>
          <a:p>
            <a:pPr algn="r" rtl="1">
              <a:buNone/>
            </a:pPr>
            <a:endParaRPr lang="ur-PK" sz="2800" dirty="0" smtClean="0">
              <a:latin typeface="Jameel Noori Nastaleeq" pitchFamily="2" charset="-78"/>
              <a:cs typeface="Jameel Noori Nastaleeq" pitchFamily="2" charset="-78"/>
            </a:endParaRPr>
          </a:p>
        </p:txBody>
      </p:sp>
      <p:pic>
        <p:nvPicPr>
          <p:cNvPr id="2" name="Picture 1"/>
          <p:cNvPicPr>
            <a:picLocks noChangeAspect="1"/>
          </p:cNvPicPr>
          <p:nvPr/>
        </p:nvPicPr>
        <p:blipFill rotWithShape="1">
          <a:blip r:embed="rId3">
            <a:clrChange>
              <a:clrFrom>
                <a:srgbClr val="FFFFFF"/>
              </a:clrFrom>
              <a:clrTo>
                <a:srgbClr val="FFFFFF">
                  <a:alpha val="0"/>
                </a:srgbClr>
              </a:clrTo>
            </a:clrChange>
          </a:blip>
          <a:srcRect r="12000" b="10434"/>
          <a:stretch/>
        </p:blipFill>
        <p:spPr>
          <a:xfrm>
            <a:off x="0" y="-25400"/>
            <a:ext cx="3581400" cy="2616200"/>
          </a:xfrm>
          <a:prstGeom prst="rect">
            <a:avLst/>
          </a:prstGeom>
          <a:ln>
            <a:noFill/>
          </a:ln>
          <a:effectLst>
            <a:softEdge rad="112500"/>
          </a:effectLst>
        </p:spPr>
      </p:pic>
      <p:pic>
        <p:nvPicPr>
          <p:cNvPr id="4" name="Picture 3"/>
          <p:cNvPicPr>
            <a:picLocks noChangeAspect="1"/>
          </p:cNvPicPr>
          <p:nvPr/>
        </p:nvPicPr>
        <p:blipFill>
          <a:blip r:embed="rId4"/>
          <a:stretch>
            <a:fillRect/>
          </a:stretch>
        </p:blipFill>
        <p:spPr>
          <a:xfrm>
            <a:off x="3080919" y="1533246"/>
            <a:ext cx="5188146" cy="1414395"/>
          </a:xfrm>
          <a:prstGeom prst="rect">
            <a:avLst/>
          </a:prstGeom>
        </p:spPr>
      </p:pic>
      <p:pic>
        <p:nvPicPr>
          <p:cNvPr id="5" name="Picture 4"/>
          <p:cNvPicPr>
            <a:picLocks noChangeAspect="1"/>
          </p:cNvPicPr>
          <p:nvPr/>
        </p:nvPicPr>
        <p:blipFill>
          <a:blip r:embed="rId5"/>
          <a:stretch>
            <a:fillRect/>
          </a:stretch>
        </p:blipFill>
        <p:spPr>
          <a:xfrm>
            <a:off x="204713" y="3953188"/>
            <a:ext cx="8650974" cy="1359526"/>
          </a:xfrm>
          <a:prstGeom prst="rect">
            <a:avLst/>
          </a:prstGeom>
        </p:spPr>
      </p:pic>
      <p:pic>
        <p:nvPicPr>
          <p:cNvPr id="6" name="Picture 5"/>
          <p:cNvPicPr>
            <a:picLocks noChangeAspect="1"/>
          </p:cNvPicPr>
          <p:nvPr/>
        </p:nvPicPr>
        <p:blipFill>
          <a:blip r:embed="rId6"/>
          <a:stretch>
            <a:fillRect/>
          </a:stretch>
        </p:blipFill>
        <p:spPr>
          <a:xfrm>
            <a:off x="1326983" y="2785772"/>
            <a:ext cx="7504826" cy="1359526"/>
          </a:xfrm>
          <a:prstGeom prst="rect">
            <a:avLst/>
          </a:prstGeom>
        </p:spPr>
      </p:pic>
      <p:pic>
        <p:nvPicPr>
          <p:cNvPr id="7" name="Picture 6"/>
          <p:cNvPicPr>
            <a:picLocks noChangeAspect="1"/>
          </p:cNvPicPr>
          <p:nvPr/>
        </p:nvPicPr>
        <p:blipFill>
          <a:blip r:embed="rId7"/>
          <a:stretch>
            <a:fillRect/>
          </a:stretch>
        </p:blipFill>
        <p:spPr>
          <a:xfrm>
            <a:off x="2045522" y="5067300"/>
            <a:ext cx="6803726" cy="135952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0"/>
            <a:ext cx="8382000" cy="6324600"/>
          </a:xfrm>
        </p:spPr>
        <p:txBody>
          <a:bodyPr>
            <a:noAutofit/>
          </a:bodyPr>
          <a:lstStyle/>
          <a:p>
            <a:pPr algn="ctr" rtl="1">
              <a:lnSpc>
                <a:spcPct val="150000"/>
              </a:lnSpc>
              <a:buNone/>
            </a:pPr>
            <a:r>
              <a:rPr lang="ur-PK" sz="5400" dirty="0" smtClean="0">
                <a:solidFill>
                  <a:srgbClr val="FFFF00"/>
                </a:solidFill>
                <a:latin typeface="Jameel Noori Nastaleeq" pitchFamily="2" charset="-78"/>
                <a:cs typeface="Jameel Noori Nastaleeq" pitchFamily="2" charset="-78"/>
              </a:rPr>
              <a:t> ظاہری انداز  کیسا ہو </a:t>
            </a:r>
          </a:p>
          <a:p>
            <a:pPr algn="ctr" rtl="1">
              <a:lnSpc>
                <a:spcPct val="150000"/>
              </a:lnSpc>
              <a:buNone/>
            </a:pPr>
            <a:r>
              <a:rPr lang="ur-PK" sz="3600" dirty="0" smtClean="0">
                <a:latin typeface="Jameel Noori Nastaleeq" pitchFamily="2" charset="-78"/>
                <a:cs typeface="Jameel Noori Nastaleeq" pitchFamily="2" charset="-78"/>
              </a:rPr>
              <a:t>٭ اندر کے احساسات کا لازمی اثر ظاہرپر بھی    ہونا چاہیئے </a:t>
            </a:r>
          </a:p>
          <a:p>
            <a:pPr algn="ctr" rtl="1">
              <a:lnSpc>
                <a:spcPct val="150000"/>
              </a:lnSpc>
              <a:buNone/>
            </a:pPr>
            <a:r>
              <a:rPr lang="ur-PK" sz="3600" dirty="0" smtClean="0">
                <a:latin typeface="Jameel Noori Nastaleeq" pitchFamily="2" charset="-78"/>
                <a:cs typeface="Jameel Noori Nastaleeq" pitchFamily="2" charset="-78"/>
              </a:rPr>
              <a:t>٭اس طرح مؤدّب ہو کر بیٹھیں  جیسے استاد کے سامنے بیٹھے ہیں ۔</a:t>
            </a:r>
          </a:p>
          <a:p>
            <a:pPr algn="ctr" rtl="1">
              <a:lnSpc>
                <a:spcPct val="150000"/>
              </a:lnSpc>
              <a:buNone/>
            </a:pPr>
            <a:r>
              <a:rPr lang="ur-PK" sz="3600" dirty="0" smtClean="0">
                <a:latin typeface="Jameel Noori Nastaleeq" pitchFamily="2" charset="-78"/>
                <a:cs typeface="Jameel Noori Nastaleeq" pitchFamily="2" charset="-78"/>
              </a:rPr>
              <a:t>٭قرآن کو ترتیل سے پڑھیں ،سکون سے،نپے تلے لہجے میں، غوروفکر کے ساتھ دل زبان اعضاء سب شامل ہوں۔</a:t>
            </a:r>
          </a:p>
          <a:p>
            <a:pPr algn="ctr" rtl="1">
              <a:lnSpc>
                <a:spcPct val="150000"/>
              </a:lnSpc>
              <a:buNone/>
            </a:pPr>
            <a:r>
              <a:rPr lang="ur-PK" sz="3600" dirty="0" smtClean="0">
                <a:latin typeface="Jameel Noori Nastaleeq" pitchFamily="2" charset="-78"/>
                <a:cs typeface="Jameel Noori Nastaleeq" pitchFamily="2" charset="-78"/>
              </a:rPr>
              <a:t>٭جس حد تک ممکن ہو اپنے آپ کو پاک رکھیں ”جسم، لباس ،جگہ کی صفائی کے علاوہ نیت اور ارادے کی پاکیزگی قلب کی پاکیزگی ،گناہوں سے پاکی  بھی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 y="0"/>
            <a:ext cx="9113922"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 y="-8086"/>
            <a:ext cx="9124668" cy="6866086"/>
          </a:xfrm>
          <a:prstGeom prst="rect">
            <a:avLst/>
          </a:prstGeom>
        </p:spPr>
      </p:pic>
      <p:pic>
        <p:nvPicPr>
          <p:cNvPr id="5" name="Picture 4"/>
          <p:cNvPicPr>
            <a:picLocks noChangeAspect="1"/>
          </p:cNvPicPr>
          <p:nvPr/>
        </p:nvPicPr>
        <p:blipFill rotWithShape="1">
          <a:blip r:embed="rId4"/>
          <a:srcRect l="6486" t="17818" r="87374" b="48150"/>
          <a:stretch/>
        </p:blipFill>
        <p:spPr>
          <a:xfrm>
            <a:off x="2667000" y="304800"/>
            <a:ext cx="387927" cy="609600"/>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0"/>
            <a:ext cx="5143500" cy="2897505"/>
          </a:xfrm>
          <a:prstGeom prst="rect">
            <a:avLst/>
          </a:prstGeom>
          <a:ln>
            <a:noFill/>
          </a:ln>
          <a:effectLst>
            <a:softEdge rad="112500"/>
          </a:effectLst>
        </p:spPr>
      </p:pic>
      <p:sp>
        <p:nvSpPr>
          <p:cNvPr id="3" name="Content Placeholder 2"/>
          <p:cNvSpPr>
            <a:spLocks noGrp="1"/>
          </p:cNvSpPr>
          <p:nvPr>
            <p:ph idx="1"/>
          </p:nvPr>
        </p:nvSpPr>
        <p:spPr>
          <a:xfrm>
            <a:off x="-152400" y="1447800"/>
            <a:ext cx="9296400" cy="5562600"/>
          </a:xfrm>
          <a:effectLst>
            <a:glow rad="101600">
              <a:schemeClr val="accent3">
                <a:satMod val="175000"/>
                <a:alpha val="40000"/>
              </a:schemeClr>
            </a:glow>
          </a:effectLst>
        </p:spPr>
        <p:txBody>
          <a:bodyPr>
            <a:noAutofit/>
          </a:bodyPr>
          <a:lstStyle/>
          <a:p>
            <a:pPr marL="0" indent="0" algn="ctr" rtl="1">
              <a:lnSpc>
                <a:spcPct val="150000"/>
              </a:lnSpc>
              <a:buNone/>
            </a:pPr>
            <a:r>
              <a:rPr lang="ur-PK" sz="3600" dirty="0" smtClean="0">
                <a:solidFill>
                  <a:srgbClr val="FFFF00"/>
                </a:solidFill>
                <a:latin typeface="Jameel Noori Nastaleeq" pitchFamily="2" charset="-78"/>
                <a:cs typeface="Jameel Noori Nastaleeq" pitchFamily="2" charset="-78"/>
              </a:rPr>
              <a:t>کسان کسی زمین کو زرخیز سمجھ کر  بیج ڈالے اور بارش بھی برسے</a:t>
            </a:r>
            <a:endParaRPr lang="en-US" sz="3600" dirty="0" smtClean="0">
              <a:solidFill>
                <a:srgbClr val="FFFF00"/>
              </a:solidFill>
              <a:latin typeface="Jameel Noori Nastaleeq" pitchFamily="2" charset="-78"/>
              <a:cs typeface="Jameel Noori Nastaleeq" pitchFamily="2" charset="-78"/>
            </a:endParaRPr>
          </a:p>
          <a:p>
            <a:pPr marL="0" indent="0" algn="ctr" rtl="1">
              <a:lnSpc>
                <a:spcPct val="150000"/>
              </a:lnSpc>
              <a:buNone/>
            </a:pPr>
            <a:r>
              <a:rPr lang="ur-PK" sz="3600" dirty="0" smtClean="0">
                <a:solidFill>
                  <a:srgbClr val="FFFF00"/>
                </a:solidFill>
                <a:latin typeface="Jameel Noori Nastaleeq" pitchFamily="2" charset="-78"/>
                <a:cs typeface="Jameel Noori Nastaleeq" pitchFamily="2" charset="-78"/>
              </a:rPr>
              <a:t> لیکن وہ فصل برگ و بار نہ لائے تو کسان کیا کرے گا ۔</a:t>
            </a:r>
          </a:p>
          <a:p>
            <a:pPr marL="0" indent="0" algn="ctr" rtl="1">
              <a:lnSpc>
                <a:spcPct val="150000"/>
              </a:lnSpc>
              <a:buNone/>
            </a:pPr>
            <a:r>
              <a:rPr lang="ur-PK" sz="40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Jameel Noori Nastaleeq" pitchFamily="2" charset="-78"/>
                <a:cs typeface="Jameel Noori Nastaleeq" pitchFamily="2" charset="-78"/>
              </a:rPr>
              <a:t>کیا اگلی مرتبہ بھی وہاں بیج ڈالے گا؟ </a:t>
            </a:r>
            <a:endParaRPr lang="ur-PK"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Jameel Noori Nastaleeq" pitchFamily="2" charset="-78"/>
              <a:cs typeface="Jameel Noori Nastaleeq" pitchFamily="2" charset="-78"/>
            </a:endParaRPr>
          </a:p>
          <a:p>
            <a:pPr marL="0" indent="0" algn="ctr" rtl="1">
              <a:lnSpc>
                <a:spcPct val="150000"/>
              </a:lnSpc>
              <a:buNone/>
            </a:pPr>
            <a:r>
              <a:rPr lang="ur-PK" sz="3200" dirty="0" smtClean="0">
                <a:latin typeface="Jameel Noori Nastaleeq" pitchFamily="2" charset="-78"/>
                <a:cs typeface="Jameel Noori Nastaleeq" pitchFamily="2" charset="-78"/>
              </a:rPr>
              <a:t>وہ سوچے گا کہ زمین بنجر ہے  کوئی دوسری زمین تلاش کرتا ہوں۔</a:t>
            </a:r>
          </a:p>
          <a:p>
            <a:pPr marL="0" indent="0" algn="ctr" rtl="1">
              <a:lnSpc>
                <a:spcPct val="150000"/>
              </a:lnSpc>
              <a:buNone/>
            </a:pPr>
            <a:r>
              <a:rPr lang="ur-PK" sz="3200" dirty="0" smtClean="0">
                <a:latin typeface="Jameel Noori Nastaleeq" pitchFamily="2" charset="-78"/>
                <a:cs typeface="Jameel Noori Nastaleeq" pitchFamily="2" charset="-78"/>
              </a:rPr>
              <a:t>اگر ہمارے دل کی زمین ب</a:t>
            </a:r>
            <a:r>
              <a:rPr lang="ur-PK" sz="3200" dirty="0" smtClean="0">
                <a:solidFill>
                  <a:srgbClr val="FFFF00"/>
                </a:solidFill>
                <a:latin typeface="Jameel Noori Nastaleeq" pitchFamily="2" charset="-78"/>
                <a:cs typeface="Jameel Noori Nastaleeq" pitchFamily="2" charset="-78"/>
              </a:rPr>
              <a:t>رفیل</a:t>
            </a:r>
            <a:r>
              <a:rPr lang="ur-PK" sz="3200" dirty="0" smtClean="0">
                <a:latin typeface="Jameel Noori Nastaleeq" pitchFamily="2" charset="-78"/>
                <a:cs typeface="Jameel Noori Nastaleeq" pitchFamily="2" charset="-78"/>
              </a:rPr>
              <a:t>ی نہیں ہے تو قرآن نے ضرور اس پر احسن عمل کے بیج ڈالے ہوں گے جو برگ و بار بھی لائیں گے۔</a:t>
            </a:r>
            <a:endParaRPr lang="en-US" sz="3200" dirty="0">
              <a:latin typeface="Jameel Noori Nastaleeq" pitchFamily="2" charset="-78"/>
              <a:cs typeface="Jameel Noori Nastaleeq" pitchFamily="2"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72" y="-76200"/>
            <a:ext cx="9339072" cy="6934200"/>
          </a:xfrm>
          <a:prstGeom prst="rect">
            <a:avLst/>
          </a:prstGeom>
        </p:spPr>
      </p:pic>
    </p:spTree>
    <p:extLst>
      <p:ext uri="{BB962C8B-B14F-4D97-AF65-F5344CB8AC3E}">
        <p14:creationId xmlns:p14="http://schemas.microsoft.com/office/powerpoint/2010/main" val="380688033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733800"/>
            <a:ext cx="8610600" cy="1569660"/>
          </a:xfrm>
          <a:prstGeom prst="rect">
            <a:avLst/>
          </a:prstGeom>
        </p:spPr>
        <p:txBody>
          <a:bodyPr wrap="square">
            <a:spAutoFit/>
          </a:bodyPr>
          <a:lstStyle/>
          <a:p>
            <a:pPr algn="ctr" rtl="1"/>
            <a:r>
              <a:rPr lang="ur-PK" sz="4800" dirty="0">
                <a:latin typeface="Jameel Noori Nastaleeq" pitchFamily="2" charset="-78"/>
                <a:cs typeface="Jameel Noori Nastaleeq" pitchFamily="2" charset="-78"/>
              </a:rPr>
              <a:t>اور رسول کہے گا کہ "اے میرے رب، میری قوم کے لوگوں نے اس قرآن کو نشانہ تضحیک بنا لیا </a:t>
            </a:r>
            <a:r>
              <a:rPr lang="ur-PK" sz="4800" dirty="0" smtClean="0">
                <a:latin typeface="Jameel Noori Nastaleeq" pitchFamily="2" charset="-78"/>
                <a:cs typeface="Jameel Noori Nastaleeq" pitchFamily="2" charset="-78"/>
              </a:rPr>
              <a:t>تھا“</a:t>
            </a:r>
            <a:r>
              <a:rPr lang="en-US" sz="4800" dirty="0" smtClean="0">
                <a:latin typeface="Jameel Noori Nastaleeq" pitchFamily="2" charset="-78"/>
                <a:cs typeface="Jameel Noori Nastaleeq" pitchFamily="2" charset="-78"/>
              </a:rPr>
              <a:t> </a:t>
            </a:r>
            <a:endParaRPr lang="en-US" sz="4800" dirty="0">
              <a:latin typeface="Jameel Noori Nastaleeq" pitchFamily="2" charset="-78"/>
              <a:cs typeface="Jameel Noori Nastaleeq" pitchFamily="2" charset="-78"/>
            </a:endParaRPr>
          </a:p>
        </p:txBody>
      </p:sp>
      <p:sp>
        <p:nvSpPr>
          <p:cNvPr id="5" name="Rectangle 4"/>
          <p:cNvSpPr/>
          <p:nvPr/>
        </p:nvSpPr>
        <p:spPr>
          <a:xfrm>
            <a:off x="1600200" y="695775"/>
            <a:ext cx="5867400" cy="2862322"/>
          </a:xfrm>
          <a:prstGeom prst="rect">
            <a:avLst/>
          </a:prstGeom>
        </p:spPr>
        <p:txBody>
          <a:bodyPr wrap="square">
            <a:spAutoFit/>
          </a:bodyPr>
          <a:lstStyle/>
          <a:p>
            <a:pPr lvl="0" algn="ctr" rtl="1" fontAlgn="base">
              <a:spcBef>
                <a:spcPct val="20000"/>
              </a:spcBef>
              <a:spcAft>
                <a:spcPct val="0"/>
              </a:spcAft>
            </a:pPr>
            <a:r>
              <a:rPr lang="ur-PK" sz="6000" dirty="0" smtClean="0">
                <a:solidFill>
                  <a:srgbClr val="FFFF00"/>
                </a:solidFill>
                <a:latin typeface="Anwar" panose="02000000000000000000" pitchFamily="2" charset="-78"/>
                <a:cs typeface="Anwar" panose="02000000000000000000" pitchFamily="2" charset="-78"/>
              </a:rPr>
              <a:t>وَقَالَ الرَّ‌سُولُ يَا رَ‌بِّ إِنَّ قَوْمِي اتَّخَذُوا هَـٰذَا الْقُرْ‌آنَ مَهْجُورً‌ا </a:t>
            </a:r>
            <a:r>
              <a:rPr lang="ur-PK" sz="4000" dirty="0" smtClean="0">
                <a:solidFill>
                  <a:srgbClr val="FFFF00"/>
                </a:solidFill>
                <a:latin typeface="Anwar" panose="02000000000000000000" pitchFamily="2" charset="-78"/>
                <a:cs typeface="Anwar" panose="02000000000000000000" pitchFamily="2" charset="-78"/>
              </a:rPr>
              <a:t>﴿</a:t>
            </a:r>
            <a:r>
              <a:rPr lang="ur-PK" sz="4000" dirty="0" smtClean="0">
                <a:solidFill>
                  <a:srgbClr val="FFFF00"/>
                </a:solidFill>
                <a:latin typeface="Anwar" panose="02000000000000000000" pitchFamily="2" charset="-78"/>
                <a:cs typeface="Anwar" panose="02000000000000000000" pitchFamily="2" charset="-78"/>
                <a:hlinkClick r:id="rId3"/>
              </a:rPr>
              <a:t>٣٠</a:t>
            </a:r>
            <a:r>
              <a:rPr lang="ur-PK" sz="4000" dirty="0" smtClean="0">
                <a:solidFill>
                  <a:srgbClr val="FFFF00"/>
                </a:solidFill>
                <a:latin typeface="Anwar" panose="02000000000000000000" pitchFamily="2" charset="-78"/>
                <a:cs typeface="Anwar" panose="02000000000000000000" pitchFamily="2" charset="-78"/>
              </a:rPr>
              <a:t>﴾</a:t>
            </a:r>
            <a:endParaRPr lang="en-US" sz="4000" dirty="0">
              <a:solidFill>
                <a:srgbClr val="FFFF00"/>
              </a:solidFill>
              <a:latin typeface="Anwar" panose="02000000000000000000" pitchFamily="2" charset="-78"/>
              <a:cs typeface="Anwar" panose="02000000000000000000" pitchFamily="2" charset="-78"/>
            </a:endParaRPr>
          </a:p>
        </p:txBody>
      </p:sp>
      <p:sp>
        <p:nvSpPr>
          <p:cNvPr id="6" name="Rectangle 5"/>
          <p:cNvSpPr/>
          <p:nvPr/>
        </p:nvSpPr>
        <p:spPr>
          <a:xfrm>
            <a:off x="1337734" y="5654867"/>
            <a:ext cx="1752600" cy="369332"/>
          </a:xfrm>
          <a:prstGeom prst="rect">
            <a:avLst/>
          </a:prstGeom>
        </p:spPr>
        <p:txBody>
          <a:bodyPr wrap="square">
            <a:spAutoFit/>
          </a:bodyPr>
          <a:lstStyle/>
          <a:p>
            <a:pPr algn="r" rtl="1"/>
            <a:r>
              <a:rPr lang="ur-PK" dirty="0"/>
              <a:t>سورة </a:t>
            </a:r>
            <a:r>
              <a:rPr lang="ur-PK" dirty="0" smtClean="0"/>
              <a:t>الفرقان</a:t>
            </a:r>
            <a:r>
              <a:rPr lang="en-US" dirty="0" smtClean="0"/>
              <a:t> 30 </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5" y="0"/>
            <a:ext cx="9213011" cy="6858000"/>
          </a:xfrm>
          <a:prstGeom prst="rect">
            <a:avLst/>
          </a:prstGeom>
        </p:spPr>
      </p:pic>
    </p:spTree>
    <p:extLst>
      <p:ext uri="{BB962C8B-B14F-4D97-AF65-F5344CB8AC3E}">
        <p14:creationId xmlns:p14="http://schemas.microsoft.com/office/powerpoint/2010/main" val="391214827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898919" y="228600"/>
            <a:ext cx="5572227" cy="223742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17" y="2137550"/>
            <a:ext cx="4720450" cy="4720450"/>
          </a:xfrm>
          <a:prstGeom prst="rect">
            <a:avLst/>
          </a:prstGeom>
          <a:ln>
            <a:noFill/>
          </a:ln>
          <a:effectLst>
            <a:softEdge rad="112500"/>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0" y="2137550"/>
            <a:ext cx="4494743" cy="4720450"/>
          </a:xfrm>
          <a:prstGeom prst="rect">
            <a:avLst/>
          </a:prstGeom>
          <a:ln>
            <a:noFill/>
          </a:ln>
          <a:effectLst>
            <a:softEdge rad="112500"/>
          </a:effectLst>
        </p:spPr>
      </p:pic>
    </p:spTree>
    <p:extLst>
      <p:ext uri="{BB962C8B-B14F-4D97-AF65-F5344CB8AC3E}">
        <p14:creationId xmlns:p14="http://schemas.microsoft.com/office/powerpoint/2010/main" val="28873635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000000"/>
              </a:clrFrom>
              <a:clrTo>
                <a:srgbClr val="000000">
                  <a:alpha val="0"/>
                </a:srgbClr>
              </a:clrTo>
            </a:clrChange>
          </a:blip>
          <a:stretch>
            <a:fillRect/>
          </a:stretch>
        </p:blipFill>
        <p:spPr>
          <a:xfrm>
            <a:off x="-483922" y="-94208"/>
            <a:ext cx="9829800" cy="7198815"/>
          </a:xfrm>
          <a:prstGeom prst="rect">
            <a:avLst/>
          </a:prstGeom>
        </p:spPr>
      </p:pic>
      <p:pic>
        <p:nvPicPr>
          <p:cNvPr id="3" name="Picture 2"/>
          <p:cNvPicPr>
            <a:picLocks noChangeAspect="1"/>
          </p:cNvPicPr>
          <p:nvPr/>
        </p:nvPicPr>
        <p:blipFill>
          <a:blip r:embed="rId4"/>
          <a:stretch>
            <a:fillRect/>
          </a:stretch>
        </p:blipFill>
        <p:spPr>
          <a:xfrm>
            <a:off x="2507582" y="1309331"/>
            <a:ext cx="4578493" cy="2213040"/>
          </a:xfrm>
          <a:prstGeom prst="rect">
            <a:avLst/>
          </a:prstGeom>
        </p:spPr>
      </p:pic>
      <p:pic>
        <p:nvPicPr>
          <p:cNvPr id="5" name="Picture 4"/>
          <p:cNvPicPr>
            <a:picLocks noChangeAspect="1"/>
          </p:cNvPicPr>
          <p:nvPr/>
        </p:nvPicPr>
        <p:blipFill>
          <a:blip r:embed="rId5"/>
          <a:stretch>
            <a:fillRect/>
          </a:stretch>
        </p:blipFill>
        <p:spPr>
          <a:xfrm>
            <a:off x="3268644" y="2415851"/>
            <a:ext cx="3298222" cy="2213040"/>
          </a:xfrm>
          <a:prstGeom prst="rect">
            <a:avLst/>
          </a:prstGeom>
        </p:spPr>
      </p:pic>
      <p:pic>
        <p:nvPicPr>
          <p:cNvPr id="6" name="Picture 5"/>
          <p:cNvPicPr>
            <a:picLocks noChangeAspect="1"/>
          </p:cNvPicPr>
          <p:nvPr/>
        </p:nvPicPr>
        <p:blipFill>
          <a:blip r:embed="rId6"/>
          <a:stretch>
            <a:fillRect/>
          </a:stretch>
        </p:blipFill>
        <p:spPr>
          <a:xfrm>
            <a:off x="3059317" y="4038600"/>
            <a:ext cx="3475021" cy="2213040"/>
          </a:xfrm>
          <a:prstGeom prst="rect">
            <a:avLst/>
          </a:prstGeom>
        </p:spPr>
      </p:pic>
    </p:spTree>
    <p:extLst>
      <p:ext uri="{BB962C8B-B14F-4D97-AF65-F5344CB8AC3E}">
        <p14:creationId xmlns:p14="http://schemas.microsoft.com/office/powerpoint/2010/main" val="850358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300" y="381000"/>
            <a:ext cx="8077200" cy="3139321"/>
          </a:xfrm>
          <a:prstGeom prst="rect">
            <a:avLst/>
          </a:prstGeom>
        </p:spPr>
        <p:txBody>
          <a:bodyPr wrap="square">
            <a:spAutoFit/>
          </a:bodyPr>
          <a:lstStyle/>
          <a:p>
            <a:pPr algn="ctr" rtl="1">
              <a:lnSpc>
                <a:spcPct val="150000"/>
              </a:lnSpc>
            </a:pPr>
            <a:r>
              <a:rPr lang="ur-PK" sz="4400" dirty="0">
                <a:solidFill>
                  <a:srgbClr val="FFFF00"/>
                </a:solidFill>
                <a:latin typeface="1 MUHAMMADI QURANIC" panose="03020400000000000000" pitchFamily="66" charset="-78"/>
                <a:cs typeface="1 MUHAMMADI QURANIC" panose="03020400000000000000" pitchFamily="66" charset="-78"/>
              </a:rPr>
              <a:t>اِقْرَاْ بِاسْمِ رَبِّكَ الَّذِيْ خَلَقَۚ۰۰۱خَلَقَ الْاِنْسَانَ مِنْ عَلَقٍۚ۰۰۲اِقْرَاْ وَ رَبُّكَ الْاَكْرَمُۙ۰۰۳الَّذِيْ عَلَّمَ </a:t>
            </a:r>
            <a:r>
              <a:rPr lang="ur-PK" sz="4400" dirty="0" smtClean="0">
                <a:solidFill>
                  <a:srgbClr val="FFFF00"/>
                </a:solidFill>
                <a:latin typeface="1 MUHAMMADI QURANIC" panose="03020400000000000000" pitchFamily="66" charset="-78"/>
                <a:cs typeface="1 MUHAMMADI QURANIC" panose="03020400000000000000" pitchFamily="66" charset="-78"/>
              </a:rPr>
              <a:t>بِالْقَلَمِۙ۰۰۴عَلَّمَ </a:t>
            </a:r>
            <a:r>
              <a:rPr lang="ur-PK" sz="4400" dirty="0">
                <a:solidFill>
                  <a:srgbClr val="FFFF00"/>
                </a:solidFill>
                <a:latin typeface="1 MUHAMMADI QURANIC" panose="03020400000000000000" pitchFamily="66" charset="-78"/>
                <a:cs typeface="1 MUHAMMADI QURANIC" panose="03020400000000000000" pitchFamily="66" charset="-78"/>
              </a:rPr>
              <a:t>الْاِنْسَانَ مَا لَمْ يَعْلَمْؕ۰۰۵</a:t>
            </a:r>
            <a:endParaRPr lang="en-US" sz="4400" dirty="0">
              <a:solidFill>
                <a:srgbClr val="FFFF00"/>
              </a:solidFill>
              <a:latin typeface="1 MUHAMMADI QURANIC" panose="03020400000000000000" pitchFamily="66" charset="-78"/>
              <a:cs typeface="1 MUHAMMADI QURANIC" panose="03020400000000000000" pitchFamily="66" charset="-78"/>
            </a:endParaRPr>
          </a:p>
        </p:txBody>
      </p:sp>
      <p:sp>
        <p:nvSpPr>
          <p:cNvPr id="5" name="Rectangle 4"/>
          <p:cNvSpPr/>
          <p:nvPr/>
        </p:nvSpPr>
        <p:spPr>
          <a:xfrm>
            <a:off x="889000" y="3276600"/>
            <a:ext cx="7543800" cy="3416320"/>
          </a:xfrm>
          <a:prstGeom prst="rect">
            <a:avLst/>
          </a:prstGeom>
        </p:spPr>
        <p:txBody>
          <a:bodyPr wrap="square">
            <a:spAutoFit/>
          </a:bodyPr>
          <a:lstStyle/>
          <a:p>
            <a:pPr algn="ctr" rtl="1">
              <a:lnSpc>
                <a:spcPct val="150000"/>
              </a:lnSpc>
            </a:pPr>
            <a:r>
              <a:rPr lang="ur-PK" sz="3600" dirty="0" smtClean="0">
                <a:latin typeface="Jameel Noori Nastaleeq" panose="02000503000000020004" pitchFamily="2" charset="-78"/>
                <a:cs typeface="Jameel Noori Nastaleeq" panose="02000503000000020004" pitchFamily="2" charset="-78"/>
              </a:rPr>
              <a:t>پڑھو﴿اے </a:t>
            </a:r>
            <a:r>
              <a:rPr lang="ur-PK" sz="3600" dirty="0">
                <a:latin typeface="Jameel Noori Nastaleeq" panose="02000503000000020004" pitchFamily="2" charset="-78"/>
                <a:cs typeface="Jameel Noori Nastaleeq" panose="02000503000000020004" pitchFamily="2" charset="-78"/>
              </a:rPr>
              <a:t>نبی ؐ ﴾ اپنے ربّ کے نام کے </a:t>
            </a:r>
            <a:r>
              <a:rPr lang="ur-PK" sz="3600" dirty="0" smtClean="0">
                <a:latin typeface="Jameel Noori Nastaleeq" panose="02000503000000020004" pitchFamily="2" charset="-78"/>
                <a:cs typeface="Jameel Noori Nastaleeq" panose="02000503000000020004" pitchFamily="2" charset="-78"/>
              </a:rPr>
              <a:t>ساتھ </a:t>
            </a:r>
            <a:r>
              <a:rPr lang="ur-PK" sz="3600" dirty="0">
                <a:latin typeface="Jameel Noori Nastaleeq" panose="02000503000000020004" pitchFamily="2" charset="-78"/>
                <a:cs typeface="Jameel Noori Nastaleeq" panose="02000503000000020004" pitchFamily="2" charset="-78"/>
              </a:rPr>
              <a:t>جس نے پیدا کیا</a:t>
            </a:r>
            <a:r>
              <a:rPr lang="ur-PK" sz="3600" dirty="0" smtClean="0">
                <a:latin typeface="Jameel Noori Nastaleeq" panose="02000503000000020004" pitchFamily="2" charset="-78"/>
                <a:cs typeface="Jameel Noori Nastaleeq" panose="02000503000000020004" pitchFamily="2" charset="-78"/>
              </a:rPr>
              <a:t>، </a:t>
            </a:r>
            <a:r>
              <a:rPr lang="ur-PK" sz="3600" dirty="0">
                <a:latin typeface="Jameel Noori Nastaleeq" panose="02000503000000020004" pitchFamily="2" charset="-78"/>
                <a:cs typeface="Jameel Noori Nastaleeq" panose="02000503000000020004" pitchFamily="2" charset="-78"/>
              </a:rPr>
              <a:t>جمے ہوئے خون کے ایک لوتھڑے سے انسان کی تخلیق کی</a:t>
            </a:r>
            <a:r>
              <a:rPr lang="ur-PK" sz="3600" dirty="0" smtClean="0">
                <a:latin typeface="Jameel Noori Nastaleeq" panose="02000503000000020004" pitchFamily="2" charset="-78"/>
                <a:cs typeface="Jameel Noori Nastaleeq" panose="02000503000000020004" pitchFamily="2" charset="-78"/>
              </a:rPr>
              <a:t>۔ </a:t>
            </a:r>
            <a:r>
              <a:rPr lang="ur-PK" sz="3600" dirty="0">
                <a:latin typeface="Jameel Noori Nastaleeq" panose="02000503000000020004" pitchFamily="2" charset="-78"/>
                <a:cs typeface="Jameel Noori Nastaleeq" panose="02000503000000020004" pitchFamily="2" charset="-78"/>
              </a:rPr>
              <a:t>پڑھو، اور تمہارا ربّ بڑا کریم ہے جس نے قلم </a:t>
            </a:r>
            <a:r>
              <a:rPr lang="ur-PK" sz="3600" dirty="0" smtClean="0">
                <a:latin typeface="Jameel Noori Nastaleeq" panose="02000503000000020004" pitchFamily="2" charset="-78"/>
                <a:cs typeface="Jameel Noori Nastaleeq" panose="02000503000000020004" pitchFamily="2" charset="-78"/>
              </a:rPr>
              <a:t>کے ذریعہ سے </a:t>
            </a:r>
            <a:r>
              <a:rPr lang="ur-PK" sz="3600" dirty="0">
                <a:latin typeface="Jameel Noori Nastaleeq" panose="02000503000000020004" pitchFamily="2" charset="-78"/>
                <a:cs typeface="Jameel Noori Nastaleeq" panose="02000503000000020004" pitchFamily="2" charset="-78"/>
              </a:rPr>
              <a:t>علم سکھایا</a:t>
            </a:r>
            <a:r>
              <a:rPr lang="ur-PK" sz="3600" dirty="0" smtClean="0">
                <a:latin typeface="Jameel Noori Nastaleeq" panose="02000503000000020004" pitchFamily="2" charset="-78"/>
                <a:cs typeface="Jameel Noori Nastaleeq" panose="02000503000000020004" pitchFamily="2" charset="-78"/>
              </a:rPr>
              <a:t>، </a:t>
            </a:r>
          </a:p>
          <a:p>
            <a:pPr algn="ctr" rtl="1">
              <a:lnSpc>
                <a:spcPct val="150000"/>
              </a:lnSpc>
            </a:pPr>
            <a:r>
              <a:rPr lang="ur-PK" sz="3600" dirty="0" smtClean="0">
                <a:latin typeface="Jameel Noori Nastaleeq" panose="02000503000000020004" pitchFamily="2" charset="-78"/>
                <a:cs typeface="Jameel Noori Nastaleeq" panose="02000503000000020004" pitchFamily="2" charset="-78"/>
              </a:rPr>
              <a:t>انسان </a:t>
            </a:r>
            <a:r>
              <a:rPr lang="ur-PK" sz="3600" dirty="0">
                <a:latin typeface="Jameel Noori Nastaleeq" panose="02000503000000020004" pitchFamily="2" charset="-78"/>
                <a:cs typeface="Jameel Noori Nastaleeq" panose="02000503000000020004" pitchFamily="2" charset="-78"/>
              </a:rPr>
              <a:t>کو وہ علم دیا جسے وہ نہ جانتا </a:t>
            </a:r>
            <a:r>
              <a:rPr lang="ur-PK" sz="3600" dirty="0" smtClean="0">
                <a:latin typeface="Jameel Noori Nastaleeq" panose="02000503000000020004" pitchFamily="2" charset="-78"/>
                <a:cs typeface="Jameel Noori Nastaleeq" panose="02000503000000020004" pitchFamily="2" charset="-78"/>
              </a:rPr>
              <a:t>تھا۔</a:t>
            </a:r>
            <a:endParaRPr lang="en-US" sz="3600" dirty="0">
              <a:latin typeface="Jameel Noori Nastaleeq" panose="02000503000000020004" pitchFamily="2" charset="-78"/>
              <a:cs typeface="Jameel Noori Nastaleeq" panose="02000503000000020004" pitchFamily="2" charset="-78"/>
            </a:endParaRPr>
          </a:p>
        </p:txBody>
      </p:sp>
      <p:sp>
        <p:nvSpPr>
          <p:cNvPr id="6" name="TextBox 5"/>
          <p:cNvSpPr txBox="1"/>
          <p:nvPr/>
        </p:nvSpPr>
        <p:spPr>
          <a:xfrm>
            <a:off x="762000" y="6020989"/>
            <a:ext cx="1371600" cy="369332"/>
          </a:xfrm>
          <a:prstGeom prst="rect">
            <a:avLst/>
          </a:prstGeom>
          <a:noFill/>
        </p:spPr>
        <p:txBody>
          <a:bodyPr wrap="square" rtlCol="0">
            <a:spAutoFit/>
          </a:bodyPr>
          <a:lstStyle/>
          <a:p>
            <a:pPr algn="r" rtl="1"/>
            <a:r>
              <a:rPr lang="ur-PK" dirty="0" smtClean="0">
                <a:solidFill>
                  <a:srgbClr val="000000"/>
                </a:solidFill>
                <a:latin typeface="Jameel Noori Nastaleeq" panose="02000503000000020004" pitchFamily="2" charset="-78"/>
                <a:cs typeface="Jameel Noori Nastaleeq" panose="02000503000000020004" pitchFamily="2" charset="-78"/>
              </a:rPr>
              <a:t>سورۃ العلق 1 تا 5</a:t>
            </a:r>
            <a:endParaRPr lang="en-US" dirty="0">
              <a:solidFill>
                <a:srgbClr val="000000"/>
              </a:solidFill>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4658396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024744" cy="1143000"/>
          </a:xfrm>
        </p:spPr>
        <p:txBody>
          <a:bodyPr/>
          <a:lstStyle/>
          <a:p>
            <a:pPr algn="ctr" rtl="1"/>
            <a:r>
              <a:rPr lang="ur-PK" sz="6600" dirty="0" smtClean="0">
                <a:latin typeface="Jameel Noori Nastaleeq" panose="02000503000000020004" pitchFamily="2" charset="-78"/>
                <a:cs typeface="Jameel Noori Nastaleeq" panose="02000503000000020004" pitchFamily="2" charset="-78"/>
              </a:rPr>
              <a:t>حصول ِ علم کا مقصو د</a:t>
            </a:r>
            <a:endParaRPr lang="en-US" sz="6600" dirty="0">
              <a:latin typeface="Jameel Noori Nastaleeq" panose="02000503000000020004" pitchFamily="2" charset="-78"/>
              <a:cs typeface="Jameel Noori Nastaleeq" panose="02000503000000020004" pitchFamily="2" charset="-78"/>
            </a:endParaRPr>
          </a:p>
        </p:txBody>
      </p:sp>
      <p:sp>
        <p:nvSpPr>
          <p:cNvPr id="3" name="Content Placeholder 2"/>
          <p:cNvSpPr>
            <a:spLocks noGrp="1"/>
          </p:cNvSpPr>
          <p:nvPr>
            <p:ph idx="1"/>
          </p:nvPr>
        </p:nvSpPr>
        <p:spPr>
          <a:xfrm>
            <a:off x="1905000" y="1371600"/>
            <a:ext cx="6777317" cy="4800600"/>
          </a:xfrm>
        </p:spPr>
        <p:txBody>
          <a:bodyPr>
            <a:noAutofit/>
          </a:bodyPr>
          <a:lstStyle/>
          <a:p>
            <a:pPr marL="0" indent="0" algn="r" rtl="1">
              <a:buNone/>
            </a:pPr>
            <a:endParaRPr lang="ur-PK" sz="3600" dirty="0" smtClean="0">
              <a:solidFill>
                <a:srgbClr val="800000"/>
              </a:solidFill>
              <a:latin typeface="Jameel Noori Nastaleeq" panose="02000503000000020004" pitchFamily="2" charset="-78"/>
              <a:cs typeface="Jameel Noori Nastaleeq" panose="02000503000000020004" pitchFamily="2" charset="-78"/>
            </a:endParaRPr>
          </a:p>
          <a:p>
            <a:pPr algn="r" rtl="1">
              <a:buBlip>
                <a:blip r:embed="rId3"/>
              </a:buBlip>
            </a:pPr>
            <a:r>
              <a:rPr lang="ur-PK" sz="3600" dirty="0" smtClean="0">
                <a:solidFill>
                  <a:srgbClr val="800000"/>
                </a:solidFill>
                <a:latin typeface="Jameel Noori Nastaleeq" panose="02000503000000020004" pitchFamily="2" charset="-78"/>
                <a:cs typeface="Jameel Noori Nastaleeq" panose="02000503000000020004" pitchFamily="2" charset="-78"/>
              </a:rPr>
              <a:t> </a:t>
            </a:r>
            <a:r>
              <a:rPr lang="ur-PK" sz="3600" dirty="0" smtClean="0">
                <a:solidFill>
                  <a:srgbClr val="FFFF00"/>
                </a:solidFill>
                <a:latin typeface="Jameel Noori Nastaleeq" panose="02000503000000020004" pitchFamily="2" charset="-78"/>
                <a:cs typeface="Jameel Noori Nastaleeq" panose="02000503000000020004" pitchFamily="2" charset="-78"/>
              </a:rPr>
              <a:t>اللہ کی معرفت اور قرب کا حصول </a:t>
            </a:r>
          </a:p>
          <a:p>
            <a:pPr algn="r" rtl="1">
              <a:buBlip>
                <a:blip r:embed="rId3"/>
              </a:buBlip>
            </a:pPr>
            <a:endParaRPr lang="ur-PK" sz="3600" dirty="0" smtClean="0">
              <a:solidFill>
                <a:srgbClr val="FFFF00"/>
              </a:solidFill>
              <a:latin typeface="Jameel Noori Nastaleeq" panose="02000503000000020004" pitchFamily="2" charset="-78"/>
              <a:cs typeface="Jameel Noori Nastaleeq" panose="02000503000000020004" pitchFamily="2" charset="-78"/>
            </a:endParaRPr>
          </a:p>
          <a:p>
            <a:pPr algn="r" rtl="1">
              <a:buBlip>
                <a:blip r:embed="rId3"/>
              </a:buBlip>
            </a:pPr>
            <a:r>
              <a:rPr lang="ur-PK" sz="3600" dirty="0" smtClean="0">
                <a:solidFill>
                  <a:srgbClr val="FFFF00"/>
                </a:solidFill>
                <a:latin typeface="Jameel Noori Nastaleeq" panose="02000503000000020004" pitchFamily="2" charset="-78"/>
                <a:cs typeface="Jameel Noori Nastaleeq" panose="02000503000000020004" pitchFamily="2" charset="-78"/>
              </a:rPr>
              <a:t>اللہ کے احکامات کی روشنی میں صالح کردار کی تعمیر</a:t>
            </a:r>
          </a:p>
          <a:p>
            <a:pPr marL="0" indent="0" algn="r" rtl="1">
              <a:buNone/>
            </a:pPr>
            <a:endParaRPr lang="ur-PK" sz="3600" dirty="0" smtClean="0">
              <a:solidFill>
                <a:srgbClr val="FFFF00"/>
              </a:solidFill>
              <a:latin typeface="Jameel Noori Nastaleeq" panose="02000503000000020004" pitchFamily="2" charset="-78"/>
              <a:cs typeface="Jameel Noori Nastaleeq" panose="02000503000000020004" pitchFamily="2" charset="-78"/>
            </a:endParaRPr>
          </a:p>
          <a:p>
            <a:pPr algn="r" rtl="1">
              <a:buBlip>
                <a:blip r:embed="rId3"/>
              </a:buBlip>
            </a:pPr>
            <a:r>
              <a:rPr lang="ur-PK" sz="3600" dirty="0">
                <a:solidFill>
                  <a:srgbClr val="FFFF00"/>
                </a:solidFill>
                <a:latin typeface="Jameel Noori Nastaleeq" panose="02000503000000020004" pitchFamily="2" charset="-78"/>
                <a:cs typeface="Jameel Noori Nastaleeq" panose="02000503000000020004" pitchFamily="2" charset="-78"/>
              </a:rPr>
              <a:t>خ</a:t>
            </a:r>
            <a:r>
              <a:rPr lang="ur-PK" sz="3600" dirty="0" smtClean="0">
                <a:solidFill>
                  <a:srgbClr val="FFFF00"/>
                </a:solidFill>
                <a:latin typeface="Jameel Noori Nastaleeq" panose="02000503000000020004" pitchFamily="2" charset="-78"/>
                <a:cs typeface="Jameel Noori Nastaleeq" panose="02000503000000020004" pitchFamily="2" charset="-78"/>
              </a:rPr>
              <a:t>لیفۃ الارض کی </a:t>
            </a:r>
            <a:r>
              <a:rPr lang="ur-PK" sz="3600" dirty="0">
                <a:solidFill>
                  <a:srgbClr val="FFFF00"/>
                </a:solidFill>
                <a:latin typeface="Jameel Noori Nastaleeq" panose="02000503000000020004" pitchFamily="2" charset="-78"/>
                <a:cs typeface="Jameel Noori Nastaleeq" panose="02000503000000020004" pitchFamily="2" charset="-78"/>
              </a:rPr>
              <a:t>تیاری</a:t>
            </a:r>
          </a:p>
          <a:p>
            <a:pPr marL="0" indent="0" algn="r" rtl="1">
              <a:buNone/>
            </a:pPr>
            <a:endParaRPr lang="ur-PK" sz="3600" dirty="0">
              <a:solidFill>
                <a:srgbClr val="800000"/>
              </a:solidFill>
              <a:latin typeface="Jameel Noori Nastaleeq" panose="02000503000000020004" pitchFamily="2" charset="-78"/>
              <a:cs typeface="Jameel Noori Nastaleeq" panose="02000503000000020004" pitchFamily="2" charset="-78"/>
            </a:endParaRPr>
          </a:p>
          <a:p>
            <a:pPr algn="r" rtl="1">
              <a:buBlip>
                <a:blip r:embed="rId3"/>
              </a:buBlip>
            </a:pPr>
            <a:r>
              <a:rPr lang="ur-PK" sz="3600" dirty="0" smtClean="0">
                <a:solidFill>
                  <a:srgbClr val="800000"/>
                </a:solidFill>
                <a:latin typeface="Jameel Noori Nastaleeq" panose="02000503000000020004" pitchFamily="2" charset="-78"/>
                <a:cs typeface="Jameel Noori Nastaleeq" panose="02000503000000020004" pitchFamily="2" charset="-78"/>
              </a:rPr>
              <a:t> اقامت دین</a:t>
            </a:r>
            <a:endParaRPr lang="en-US" sz="3600" dirty="0">
              <a:solidFill>
                <a:srgbClr val="800000"/>
              </a:solidFill>
              <a:latin typeface="Jameel Noori Nastaleeq" panose="02000503000000020004" pitchFamily="2" charset="-78"/>
              <a:cs typeface="Jameel Noori Nastaleeq" panose="02000503000000020004"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33" y="0"/>
            <a:ext cx="9191268" cy="6858000"/>
          </a:xfrm>
          <a:prstGeom prst="rect">
            <a:avLst/>
          </a:prstGeom>
        </p:spPr>
      </p:pic>
    </p:spTree>
    <p:extLst>
      <p:ext uri="{BB962C8B-B14F-4D97-AF65-F5344CB8AC3E}">
        <p14:creationId xmlns:p14="http://schemas.microsoft.com/office/powerpoint/2010/main" val="91719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229600" cy="4754563"/>
          </a:xfrm>
        </p:spPr>
        <p:txBody>
          <a:bodyPr/>
          <a:lstStyle/>
          <a:p>
            <a:pPr marL="0" indent="0" algn="ctr" rtl="1">
              <a:buNone/>
            </a:pPr>
            <a:r>
              <a:rPr lang="ur-PK"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Jameel Noori Nastaleeq" panose="02000503000000020004" pitchFamily="2" charset="-78"/>
                <a:cs typeface="Jameel Noori Nastaleeq" panose="02000503000000020004" pitchFamily="2" charset="-78"/>
              </a:rPr>
              <a:t>ہر </a:t>
            </a:r>
            <a:r>
              <a:rPr lang="ur-PK"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Jameel Noori Nastaleeq" panose="02000503000000020004" pitchFamily="2" charset="-78"/>
                <a:cs typeface="Jameel Noori Nastaleeq" panose="02000503000000020004" pitchFamily="2" charset="-78"/>
              </a:rPr>
              <a:t>وہ علم جو اللہ کی معرفت کا ذریعہ بن جائے علم نا فع ہے</a:t>
            </a:r>
            <a:endParaRPr lang="ur-PK"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Jameel Noori Nastaleeq" panose="02000503000000020004" pitchFamily="2" charset="-78"/>
              <a:cs typeface="Jameel Noori Nastaleeq" panose="02000503000000020004" pitchFamily="2" charset="-78"/>
            </a:endParaRPr>
          </a:p>
          <a:p>
            <a:pPr marL="0" indent="0" algn="ctr" rtl="1">
              <a:buNone/>
            </a:pPr>
            <a:endParaRPr lang="ur-PK" sz="3200" dirty="0">
              <a:solidFill>
                <a:srgbClr val="FFFF00"/>
              </a:solidFill>
              <a:latin typeface="Jameel Noori Nastaleeq" panose="02000503000000020004" pitchFamily="2" charset="-78"/>
              <a:cs typeface="Jameel Noori Nastaleeq" panose="02000503000000020004" pitchFamily="2" charset="-78"/>
            </a:endParaRPr>
          </a:p>
          <a:p>
            <a:pPr marL="0" indent="0" algn="ctr" rtl="1">
              <a:buNone/>
            </a:pPr>
            <a:r>
              <a:rPr lang="ur-PK" sz="6000" dirty="0" smtClean="0">
                <a:solidFill>
                  <a:srgbClr val="FFFF00"/>
                </a:solidFill>
                <a:latin typeface="Jameel Noori Nastaleeq" panose="02000503000000020004" pitchFamily="2" charset="-78"/>
                <a:cs typeface="Jameel Noori Nastaleeq" panose="02000503000000020004" pitchFamily="2" charset="-78"/>
              </a:rPr>
              <a:t>’’</a:t>
            </a:r>
            <a:r>
              <a:rPr lang="ur-PK" sz="6000" dirty="0">
                <a:solidFill>
                  <a:srgbClr val="FFFF00"/>
                </a:solidFill>
                <a:latin typeface="Jameel Noori Nastaleeq" panose="02000503000000020004" pitchFamily="2" charset="-78"/>
                <a:cs typeface="Jameel Noori Nastaleeq" panose="02000503000000020004" pitchFamily="2" charset="-78"/>
              </a:rPr>
              <a:t> اس علم </a:t>
            </a:r>
            <a:r>
              <a:rPr lang="ur-PK" sz="6000" dirty="0" smtClean="0">
                <a:solidFill>
                  <a:srgbClr val="FFFF00"/>
                </a:solidFill>
                <a:latin typeface="Jameel Noori Nastaleeq" panose="02000503000000020004" pitchFamily="2" charset="-78"/>
                <a:cs typeface="Jameel Noori Nastaleeq" panose="02000503000000020004" pitchFamily="2" charset="-78"/>
              </a:rPr>
              <a:t>سے  اللہ کی پناہ مانگو جو نفع نہ دے ‘‘</a:t>
            </a:r>
          </a:p>
          <a:p>
            <a:pPr marL="0" indent="0" algn="ctr" rtl="1">
              <a:buNone/>
            </a:pPr>
            <a:r>
              <a:rPr lang="ur-PK" sz="3200" dirty="0">
                <a:solidFill>
                  <a:srgbClr val="FFFF00"/>
                </a:solidFill>
                <a:latin typeface="Jameel Noori Nastaleeq" panose="02000503000000020004" pitchFamily="2" charset="-78"/>
                <a:cs typeface="Jameel Noori Nastaleeq" panose="02000503000000020004" pitchFamily="2" charset="-78"/>
              </a:rPr>
              <a:t>	</a:t>
            </a:r>
            <a:r>
              <a:rPr lang="ur-PK" sz="3200" dirty="0" smtClean="0">
                <a:solidFill>
                  <a:srgbClr val="FFFF00"/>
                </a:solidFill>
                <a:latin typeface="Jameel Noori Nastaleeq" panose="02000503000000020004" pitchFamily="2" charset="-78"/>
                <a:cs typeface="Jameel Noori Nastaleeq" panose="02000503000000020004" pitchFamily="2" charset="-78"/>
              </a:rPr>
              <a:t>				</a:t>
            </a:r>
            <a:r>
              <a:rPr lang="ur-PK" sz="1800" dirty="0" smtClean="0">
                <a:solidFill>
                  <a:srgbClr val="FFFF00"/>
                </a:solidFill>
                <a:latin typeface="Jameel Noori Nastaleeq" panose="02000503000000020004" pitchFamily="2" charset="-78"/>
                <a:cs typeface="Jameel Noori Nastaleeq" panose="02000503000000020004" pitchFamily="2" charset="-78"/>
              </a:rPr>
              <a:t>(حدیث ابن ماجہ)</a:t>
            </a:r>
            <a:endParaRPr lang="en-US" sz="1800" dirty="0">
              <a:solidFill>
                <a:srgbClr val="FFFF00"/>
              </a:solidFill>
              <a:latin typeface="Jameel Noori Nastaleeq" panose="02000503000000020004" pitchFamily="2" charset="-78"/>
              <a:cs typeface="Jameel Noori Nastaleeq" panose="02000503000000020004"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 y="0"/>
            <a:ext cx="9152691" cy="6857999"/>
          </a:xfrm>
          <a:prstGeom prst="rect">
            <a:avLst/>
          </a:prstGeom>
        </p:spPr>
      </p:pic>
    </p:spTree>
    <p:extLst>
      <p:ext uri="{BB962C8B-B14F-4D97-AF65-F5344CB8AC3E}">
        <p14:creationId xmlns:p14="http://schemas.microsoft.com/office/powerpoint/2010/main" val="257524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https://c2.staticflickr.com/8/7279/7710189408_bbcf49109c_z.jpg"/>
          <p:cNvPicPr>
            <a:picLocks noChangeAspect="1" noChangeArrowheads="1"/>
          </p:cNvPicPr>
          <p:nvPr/>
        </p:nvPicPr>
        <p:blipFill rotWithShape="1">
          <a:blip r:embed="rId3">
            <a:extLst>
              <a:ext uri="{28A0092B-C50C-407E-A947-70E740481C1C}">
                <a14:useLocalDpi xmlns:a14="http://schemas.microsoft.com/office/drawing/2010/main" val="0"/>
              </a:ext>
            </a:extLst>
          </a:blip>
          <a:srcRect b="14293"/>
          <a:stretch/>
        </p:blipFill>
        <p:spPr bwMode="auto">
          <a:xfrm>
            <a:off x="0" y="-10887"/>
            <a:ext cx="9223606" cy="68688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5105400" cy="7259423"/>
          </a:xfrm>
          <a:prstGeom prst="rect">
            <a:avLst/>
          </a:prstGeom>
        </p:spPr>
        <p:txBody>
          <a:bodyPr wrap="square">
            <a:spAutoFit/>
          </a:bodyPr>
          <a:lstStyle/>
          <a:p>
            <a:pPr algn="ctr" rtl="1">
              <a:lnSpc>
                <a:spcPct val="115000"/>
              </a:lnSpc>
              <a:spcAft>
                <a:spcPts val="1000"/>
              </a:spcAft>
            </a:pPr>
            <a:r>
              <a:rPr lang="ur-PK" sz="4400" dirty="0">
                <a:solidFill>
                  <a:prstClr val="black"/>
                </a:solidFill>
                <a:latin typeface="Anwar" panose="02000000000000000000" pitchFamily="2" charset="-78"/>
                <a:ea typeface="Calibri"/>
                <a:cs typeface="Anwar" panose="02000000000000000000" pitchFamily="2" charset="-78"/>
              </a:rPr>
              <a:t>تَعَلَّمُو الْعِلْمَ وَعَلِّمُو ہٗ النَّا سَ</a:t>
            </a:r>
            <a:r>
              <a:rPr lang="ur-PK" sz="4400" dirty="0" smtClean="0">
                <a:solidFill>
                  <a:prstClr val="black"/>
                </a:solidFill>
                <a:latin typeface="Anwar" panose="02000000000000000000" pitchFamily="2" charset="-78"/>
                <a:ea typeface="Calibri"/>
                <a:cs typeface="Anwar" panose="02000000000000000000" pitchFamily="2" charset="-78"/>
              </a:rPr>
              <a:t>،</a:t>
            </a:r>
            <a:endParaRPr lang="en-US" sz="4400" dirty="0" smtClean="0">
              <a:solidFill>
                <a:prstClr val="black"/>
              </a:solidFill>
              <a:latin typeface="Anwar" panose="02000000000000000000" pitchFamily="2" charset="-78"/>
              <a:ea typeface="Calibri"/>
              <a:cs typeface="Anwar" panose="02000000000000000000" pitchFamily="2" charset="-78"/>
            </a:endParaRPr>
          </a:p>
          <a:p>
            <a:pPr algn="ctr" rtl="1">
              <a:lnSpc>
                <a:spcPct val="115000"/>
              </a:lnSpc>
              <a:spcAft>
                <a:spcPts val="1000"/>
              </a:spcAft>
            </a:pPr>
            <a:r>
              <a:rPr lang="ur-PK" sz="4400" dirty="0" smtClean="0">
                <a:solidFill>
                  <a:prstClr val="black"/>
                </a:solidFill>
                <a:latin typeface="Anwar" panose="02000000000000000000" pitchFamily="2" charset="-78"/>
                <a:ea typeface="Calibri"/>
                <a:cs typeface="Anwar" panose="02000000000000000000" pitchFamily="2" charset="-78"/>
              </a:rPr>
              <a:t> تَعَلَّمُوْا الفَرَائضَ وَ عَلِّمُو ھُاَ </a:t>
            </a:r>
            <a:endParaRPr lang="en-US" sz="4400" dirty="0" smtClean="0">
              <a:solidFill>
                <a:prstClr val="black"/>
              </a:solidFill>
              <a:latin typeface="Anwar" panose="02000000000000000000" pitchFamily="2" charset="-78"/>
              <a:ea typeface="Calibri"/>
              <a:cs typeface="Anwar" panose="02000000000000000000" pitchFamily="2" charset="-78"/>
            </a:endParaRPr>
          </a:p>
          <a:p>
            <a:pPr algn="ctr" rtl="1">
              <a:lnSpc>
                <a:spcPct val="115000"/>
              </a:lnSpc>
              <a:spcAft>
                <a:spcPts val="1000"/>
              </a:spcAft>
            </a:pPr>
            <a:r>
              <a:rPr lang="ur-PK" sz="4400" dirty="0" smtClean="0">
                <a:solidFill>
                  <a:prstClr val="black"/>
                </a:solidFill>
                <a:latin typeface="Anwar" panose="02000000000000000000" pitchFamily="2" charset="-78"/>
                <a:ea typeface="Calibri"/>
                <a:cs typeface="Anwar" panose="02000000000000000000" pitchFamily="2" charset="-78"/>
              </a:rPr>
              <a:t>النَّا سَ ، تَعَلَّمُوْا القُرْآنَ وَ عَلِّمَوْہُ النَّاسَ</a:t>
            </a:r>
            <a:endParaRPr lang="en-US" sz="4400" dirty="0" smtClean="0">
              <a:solidFill>
                <a:prstClr val="black"/>
              </a:solidFill>
              <a:latin typeface="Anwar" panose="02000000000000000000" pitchFamily="2" charset="-78"/>
              <a:ea typeface="Calibri"/>
              <a:cs typeface="Anwar" panose="02000000000000000000" pitchFamily="2" charset="-78"/>
            </a:endParaRPr>
          </a:p>
          <a:p>
            <a:pPr algn="ctr" rtl="1">
              <a:lnSpc>
                <a:spcPct val="115000"/>
              </a:lnSpc>
              <a:spcAft>
                <a:spcPts val="1000"/>
              </a:spcAft>
            </a:pPr>
            <a:r>
              <a:rPr lang="ur-PK" sz="2000" dirty="0">
                <a:solidFill>
                  <a:prstClr val="black"/>
                </a:solidFill>
                <a:ea typeface="Calibri"/>
                <a:cs typeface="Jameel Noori Nastaleeq"/>
              </a:rPr>
              <a:t>" </a:t>
            </a:r>
            <a:r>
              <a:rPr lang="ur-PK" sz="4000" dirty="0">
                <a:solidFill>
                  <a:prstClr val="black"/>
                </a:solidFill>
                <a:ea typeface="Calibri"/>
                <a:cs typeface="Jameel Noori Nastaleeq"/>
              </a:rPr>
              <a:t>علم و حکمت حاصل کرو اور اسے دوسروں کو سکھاؤ؟ علم فرائض حاصل کرو اور دوسروں کو سکھاؤ ،قرآن پاک سیکھو اور اسے دوسروں کو سکھاؤ"</a:t>
            </a:r>
            <a:endParaRPr lang="en-US" dirty="0">
              <a:solidFill>
                <a:prstClr val="black"/>
              </a:solidFill>
              <a:ea typeface="Calibri"/>
              <a:cs typeface="Arial"/>
            </a:endParaRPr>
          </a:p>
          <a:p>
            <a:pPr algn="ctr" rtl="1">
              <a:lnSpc>
                <a:spcPct val="115000"/>
              </a:lnSpc>
              <a:spcAft>
                <a:spcPts val="1000"/>
              </a:spcAft>
            </a:pPr>
            <a:endParaRPr lang="en-US" sz="4000" dirty="0">
              <a:solidFill>
                <a:prstClr val="black"/>
              </a:solidFill>
              <a:latin typeface="Anwar" panose="02000000000000000000" pitchFamily="2" charset="-78"/>
              <a:ea typeface="Calibri"/>
              <a:cs typeface="Anwar" panose="02000000000000000000" pitchFamily="2"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208213" cy="6858000"/>
          </a:xfrm>
          <a:prstGeom prst="rect">
            <a:avLst/>
          </a:prstGeom>
        </p:spPr>
      </p:pic>
    </p:spTree>
    <p:extLst>
      <p:ext uri="{BB962C8B-B14F-4D97-AF65-F5344CB8AC3E}">
        <p14:creationId xmlns:p14="http://schemas.microsoft.com/office/powerpoint/2010/main" val="1867886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417"/>
            <a:ext cx="9144000" cy="6928833"/>
          </a:xfrm>
          <a:prstGeom prst="rect">
            <a:avLst/>
          </a:prstGeom>
        </p:spPr>
      </p:pic>
    </p:spTree>
    <p:extLst>
      <p:ext uri="{BB962C8B-B14F-4D97-AF65-F5344CB8AC3E}">
        <p14:creationId xmlns:p14="http://schemas.microsoft.com/office/powerpoint/2010/main" val="260211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0192" y="107774"/>
            <a:ext cx="7992549" cy="1249788"/>
          </a:xfrm>
          <a:prstGeom prst="rect">
            <a:avLst/>
          </a:prstGeom>
        </p:spPr>
      </p:pic>
      <p:pic>
        <p:nvPicPr>
          <p:cNvPr id="4" name="Picture 3"/>
          <p:cNvPicPr>
            <a:picLocks noChangeAspect="1"/>
          </p:cNvPicPr>
          <p:nvPr/>
        </p:nvPicPr>
        <p:blipFill>
          <a:blip r:embed="rId4"/>
          <a:stretch>
            <a:fillRect/>
          </a:stretch>
        </p:blipFill>
        <p:spPr>
          <a:xfrm>
            <a:off x="5029200" y="1297686"/>
            <a:ext cx="3450635" cy="1359526"/>
          </a:xfrm>
          <a:prstGeom prst="rect">
            <a:avLst/>
          </a:prstGeom>
        </p:spPr>
      </p:pic>
      <p:pic>
        <p:nvPicPr>
          <p:cNvPr id="5" name="Picture 4"/>
          <p:cNvPicPr>
            <a:picLocks noChangeAspect="1"/>
          </p:cNvPicPr>
          <p:nvPr/>
        </p:nvPicPr>
        <p:blipFill>
          <a:blip r:embed="rId5"/>
          <a:stretch>
            <a:fillRect/>
          </a:stretch>
        </p:blipFill>
        <p:spPr>
          <a:xfrm>
            <a:off x="4962137" y="2858643"/>
            <a:ext cx="3584759" cy="1359526"/>
          </a:xfrm>
          <a:prstGeom prst="rect">
            <a:avLst/>
          </a:prstGeom>
        </p:spPr>
      </p:pic>
      <p:pic>
        <p:nvPicPr>
          <p:cNvPr id="6" name="Picture 5"/>
          <p:cNvPicPr>
            <a:picLocks noChangeAspect="1"/>
          </p:cNvPicPr>
          <p:nvPr/>
        </p:nvPicPr>
        <p:blipFill>
          <a:blip r:embed="rId6"/>
          <a:stretch>
            <a:fillRect/>
          </a:stretch>
        </p:blipFill>
        <p:spPr>
          <a:xfrm>
            <a:off x="5833942" y="4419600"/>
            <a:ext cx="2645893" cy="1359526"/>
          </a:xfrm>
          <a:prstGeom prst="rect">
            <a:avLst/>
          </a:prstGeom>
        </p:spPr>
      </p:pic>
    </p:spTree>
    <p:extLst>
      <p:ext uri="{BB962C8B-B14F-4D97-AF65-F5344CB8AC3E}">
        <p14:creationId xmlns:p14="http://schemas.microsoft.com/office/powerpoint/2010/main" val="1007407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5628" y="1186786"/>
            <a:ext cx="7297544" cy="1999661"/>
          </a:xfrm>
          <a:prstGeom prst="rect">
            <a:avLst/>
          </a:prstGeom>
        </p:spPr>
      </p:pic>
      <p:pic>
        <p:nvPicPr>
          <p:cNvPr id="5" name="Picture 4"/>
          <p:cNvPicPr>
            <a:picLocks noChangeAspect="1"/>
          </p:cNvPicPr>
          <p:nvPr/>
        </p:nvPicPr>
        <p:blipFill>
          <a:blip r:embed="rId4"/>
          <a:stretch>
            <a:fillRect/>
          </a:stretch>
        </p:blipFill>
        <p:spPr>
          <a:xfrm>
            <a:off x="2023638" y="233212"/>
            <a:ext cx="5401524" cy="1249788"/>
          </a:xfrm>
          <a:prstGeom prst="rect">
            <a:avLst/>
          </a:prstGeom>
        </p:spPr>
      </p:pic>
      <p:pic>
        <p:nvPicPr>
          <p:cNvPr id="7" name="Picture 6"/>
          <p:cNvPicPr>
            <a:picLocks noChangeAspect="1"/>
          </p:cNvPicPr>
          <p:nvPr/>
        </p:nvPicPr>
        <p:blipFill>
          <a:blip r:embed="rId5"/>
          <a:stretch>
            <a:fillRect/>
          </a:stretch>
        </p:blipFill>
        <p:spPr>
          <a:xfrm>
            <a:off x="469023" y="2845021"/>
            <a:ext cx="8510754" cy="1140051"/>
          </a:xfrm>
          <a:prstGeom prst="rect">
            <a:avLst/>
          </a:prstGeom>
        </p:spPr>
      </p:pic>
      <p:pic>
        <p:nvPicPr>
          <p:cNvPr id="8" name="Picture 7"/>
          <p:cNvPicPr>
            <a:picLocks noChangeAspect="1"/>
          </p:cNvPicPr>
          <p:nvPr/>
        </p:nvPicPr>
        <p:blipFill>
          <a:blip r:embed="rId6"/>
          <a:stretch>
            <a:fillRect/>
          </a:stretch>
        </p:blipFill>
        <p:spPr>
          <a:xfrm>
            <a:off x="609600" y="3736291"/>
            <a:ext cx="7504826" cy="1140051"/>
          </a:xfrm>
          <a:prstGeom prst="rect">
            <a:avLst/>
          </a:prstGeom>
        </p:spPr>
      </p:pic>
      <p:pic>
        <p:nvPicPr>
          <p:cNvPr id="9" name="Picture 8"/>
          <p:cNvPicPr>
            <a:picLocks noChangeAspect="1"/>
          </p:cNvPicPr>
          <p:nvPr/>
        </p:nvPicPr>
        <p:blipFill>
          <a:blip r:embed="rId7"/>
          <a:stretch>
            <a:fillRect/>
          </a:stretch>
        </p:blipFill>
        <p:spPr>
          <a:xfrm>
            <a:off x="1150755" y="5257800"/>
            <a:ext cx="1755800" cy="713294"/>
          </a:xfrm>
          <a:prstGeom prst="rect">
            <a:avLst/>
          </a:prstGeom>
        </p:spPr>
      </p:pic>
    </p:spTree>
    <p:extLst>
      <p:ext uri="{BB962C8B-B14F-4D97-AF65-F5344CB8AC3E}">
        <p14:creationId xmlns:p14="http://schemas.microsoft.com/office/powerpoint/2010/main" val="311623352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342900" y="228600"/>
            <a:ext cx="8458200" cy="5401479"/>
          </a:xfrm>
          <a:prstGeom prst="rect">
            <a:avLst/>
          </a:prstGeom>
          <a:noFill/>
        </p:spPr>
        <p:txBody>
          <a:bodyPr wrap="square" rtlCol="0">
            <a:spAutoFit/>
          </a:bodyPr>
          <a:lstStyle/>
          <a:p>
            <a:pPr algn="ctr" rtl="1"/>
            <a:r>
              <a:rPr lang="ur-PK" sz="11500" b="1" dirty="0" smtClean="0">
                <a:ln w="6600">
                  <a:solidFill>
                    <a:schemeClr val="accent2"/>
                  </a:solidFill>
                  <a:prstDash val="solid"/>
                </a:ln>
                <a:solidFill>
                  <a:srgbClr val="FFFFFF"/>
                </a:solidFill>
                <a:effectLst>
                  <a:outerShdw dist="38100" dir="2700000" algn="tl" rotWithShape="0">
                    <a:schemeClr val="accent2"/>
                  </a:outerShdw>
                </a:effectLst>
              </a:rPr>
              <a:t>جزاک اللہ</a:t>
            </a:r>
            <a:r>
              <a:rPr lang="en-US" sz="11500" b="1" dirty="0" smtClean="0">
                <a:ln w="6600">
                  <a:solidFill>
                    <a:schemeClr val="accent2"/>
                  </a:solidFill>
                  <a:prstDash val="solid"/>
                </a:ln>
                <a:solidFill>
                  <a:srgbClr val="FFFFFF"/>
                </a:solidFill>
                <a:effectLst>
                  <a:outerShdw dist="38100" dir="2700000" algn="tl" rotWithShape="0">
                    <a:schemeClr val="accent2"/>
                  </a:outerShdw>
                </a:effectLst>
              </a:rPr>
              <a:t> </a:t>
            </a:r>
            <a:r>
              <a:rPr lang="ur-PK" sz="11500" b="1" dirty="0" smtClean="0">
                <a:ln w="6600">
                  <a:solidFill>
                    <a:schemeClr val="accent2"/>
                  </a:solidFill>
                  <a:prstDash val="solid"/>
                </a:ln>
                <a:solidFill>
                  <a:srgbClr val="FFFFFF"/>
                </a:solidFill>
                <a:effectLst>
                  <a:outerShdw dist="38100" dir="2700000" algn="tl" rotWithShape="0">
                    <a:schemeClr val="accent2"/>
                  </a:outerShdw>
                </a:effectLst>
              </a:rPr>
              <a:t>خیراً</a:t>
            </a:r>
          </a:p>
          <a:p>
            <a:pPr algn="ctr" rtl="1"/>
            <a:r>
              <a:rPr lang="en-US" sz="11500" b="1" dirty="0" smtClean="0">
                <a:ln w="6600">
                  <a:solidFill>
                    <a:schemeClr val="accent2"/>
                  </a:solidFill>
                  <a:prstDash val="solid"/>
                </a:ln>
                <a:solidFill>
                  <a:srgbClr val="FFFFFF"/>
                </a:solidFill>
                <a:effectLst>
                  <a:outerShdw dist="38100" dir="2700000" algn="tl" rotWithShape="0">
                    <a:schemeClr val="accent2"/>
                  </a:outerShdw>
                </a:effectLst>
              </a:rPr>
              <a:t>Thanks you </a:t>
            </a:r>
            <a:endParaRPr lang="en-US" sz="115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501717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533400"/>
            <a:ext cx="6705600" cy="3416320"/>
          </a:xfrm>
          <a:prstGeom prst="rect">
            <a:avLst/>
          </a:prstGeom>
        </p:spPr>
        <p:txBody>
          <a:bodyPr wrap="square">
            <a:spAutoFit/>
          </a:bodyPr>
          <a:lstStyle/>
          <a:p>
            <a:pPr algn="ctr">
              <a:lnSpc>
                <a:spcPct val="150000"/>
              </a:lnSpc>
            </a:pPr>
            <a:r>
              <a:rPr lang="ur-PK" sz="4800" dirty="0">
                <a:latin typeface="1 MUHAMMADI QURANIC" panose="03020400000000000000" pitchFamily="66" charset="-78"/>
                <a:cs typeface="1 MUHAMMADI QURANIC" panose="03020400000000000000" pitchFamily="66" charset="-78"/>
              </a:rPr>
              <a:t>وَ اِنَّهٗ لَتَنْزِيْلُ رَبِّ الْعٰلَمِيْنَؕ۰۰۱۹۲نَزَلَ بِهِ الرُّوْحُ </a:t>
            </a:r>
            <a:r>
              <a:rPr lang="ur-PK" sz="4800" dirty="0" smtClean="0">
                <a:latin typeface="1 MUHAMMADI QURANIC" panose="03020400000000000000" pitchFamily="66" charset="-78"/>
                <a:cs typeface="1 MUHAMMADI QURANIC" panose="03020400000000000000" pitchFamily="66" charset="-78"/>
              </a:rPr>
              <a:t>الْاَمِيْنُۙ۰۰۱۹۳عَلٰى قَلْبِكَ لِتَكُوْنَ </a:t>
            </a:r>
            <a:r>
              <a:rPr lang="ur-PK" sz="4800" dirty="0" smtClean="0">
                <a:latin typeface="Al Qalam Quran Publisher" pitchFamily="18" charset="-78"/>
                <a:cs typeface="Al Qalam Quran Publisher" pitchFamily="18" charset="-78"/>
              </a:rPr>
              <a:t>مِنَ الْمُنْذِرِيْنَ۰۰۱۹۵</a:t>
            </a:r>
            <a:endParaRPr lang="en-US" sz="4800" dirty="0">
              <a:latin typeface="Al Qalam Quran Publisher" pitchFamily="18" charset="-78"/>
              <a:cs typeface="Al Qalam Quran Publisher" pitchFamily="18" charset="-78"/>
            </a:endParaRPr>
          </a:p>
        </p:txBody>
      </p:sp>
      <p:sp>
        <p:nvSpPr>
          <p:cNvPr id="5" name="Rectangle 4"/>
          <p:cNvSpPr/>
          <p:nvPr/>
        </p:nvSpPr>
        <p:spPr>
          <a:xfrm>
            <a:off x="1600200" y="3644920"/>
            <a:ext cx="7305136" cy="2585323"/>
          </a:xfrm>
          <a:prstGeom prst="rect">
            <a:avLst/>
          </a:prstGeom>
        </p:spPr>
        <p:txBody>
          <a:bodyPr wrap="square">
            <a:spAutoFit/>
          </a:bodyPr>
          <a:lstStyle/>
          <a:p>
            <a:pPr algn="ctr" rtl="1">
              <a:lnSpc>
                <a:spcPct val="150000"/>
              </a:lnSpc>
            </a:pPr>
            <a:r>
              <a:rPr lang="ur-PK" sz="3600" dirty="0">
                <a:solidFill>
                  <a:srgbClr val="FFFF00"/>
                </a:solidFill>
                <a:latin typeface="Jameel Noori Nastaleeq" pitchFamily="2" charset="-78"/>
                <a:cs typeface="Jameel Noori Nastaleeq" pitchFamily="2" charset="-78"/>
              </a:rPr>
              <a:t>یہ ربّ </a:t>
            </a:r>
            <a:r>
              <a:rPr lang="ur-PK" sz="3600" dirty="0" smtClean="0">
                <a:solidFill>
                  <a:srgbClr val="FFFF00"/>
                </a:solidFill>
                <a:latin typeface="Jameel Noori Nastaleeq" pitchFamily="2" charset="-78"/>
                <a:cs typeface="Jameel Noori Nastaleeq" pitchFamily="2" charset="-78"/>
              </a:rPr>
              <a:t>العالمین </a:t>
            </a:r>
            <a:r>
              <a:rPr lang="ur-PK" sz="3600" dirty="0">
                <a:solidFill>
                  <a:srgbClr val="FFFF00"/>
                </a:solidFill>
                <a:latin typeface="Jameel Noori Nastaleeq" pitchFamily="2" charset="-78"/>
                <a:cs typeface="Jameel Noori Nastaleeq" pitchFamily="2" charset="-78"/>
              </a:rPr>
              <a:t>کی نازل کردہ چیز ہے۔ </a:t>
            </a:r>
            <a:r>
              <a:rPr lang="ur-PK" sz="3600" dirty="0" smtClean="0">
                <a:solidFill>
                  <a:srgbClr val="FFFF00"/>
                </a:solidFill>
                <a:latin typeface="Jameel Noori Nastaleeq" pitchFamily="2" charset="-78"/>
                <a:cs typeface="Jameel Noori Nastaleeq" pitchFamily="2" charset="-78"/>
              </a:rPr>
              <a:t>اسے </a:t>
            </a:r>
            <a:r>
              <a:rPr lang="ur-PK" sz="3600" dirty="0">
                <a:solidFill>
                  <a:srgbClr val="FFFF00"/>
                </a:solidFill>
                <a:latin typeface="Jameel Noori Nastaleeq" pitchFamily="2" charset="-78"/>
                <a:cs typeface="Jameel Noori Nastaleeq" pitchFamily="2" charset="-78"/>
              </a:rPr>
              <a:t>لے کر تیرے دل پر امانت دار رُوح </a:t>
            </a:r>
            <a:r>
              <a:rPr lang="ur-PK" sz="3600" dirty="0" smtClean="0">
                <a:solidFill>
                  <a:srgbClr val="FFFF00"/>
                </a:solidFill>
                <a:latin typeface="Jameel Noori Nastaleeq" pitchFamily="2" charset="-78"/>
                <a:cs typeface="Jameel Noori Nastaleeq" pitchFamily="2" charset="-78"/>
              </a:rPr>
              <a:t>اُتری </a:t>
            </a:r>
            <a:r>
              <a:rPr lang="ur-PK" sz="3600" dirty="0">
                <a:solidFill>
                  <a:srgbClr val="FFFF00"/>
                </a:solidFill>
                <a:latin typeface="Jameel Noori Nastaleeq" pitchFamily="2" charset="-78"/>
                <a:cs typeface="Jameel Noori Nastaleeq" pitchFamily="2" charset="-78"/>
              </a:rPr>
              <a:t>ہے تاکہ تُو اُن لوگوں میں شامل ہو </a:t>
            </a:r>
            <a:r>
              <a:rPr lang="ur-PK" sz="3600" dirty="0" smtClean="0">
                <a:solidFill>
                  <a:srgbClr val="FFFF00"/>
                </a:solidFill>
                <a:latin typeface="Jameel Noori Nastaleeq" pitchFamily="2" charset="-78"/>
                <a:cs typeface="Jameel Noori Nastaleeq" pitchFamily="2" charset="-78"/>
              </a:rPr>
              <a:t>جو ﴿</a:t>
            </a:r>
            <a:r>
              <a:rPr lang="ur-PK" sz="3600" dirty="0">
                <a:solidFill>
                  <a:srgbClr val="FFFF00"/>
                </a:solidFill>
                <a:latin typeface="Jameel Noori Nastaleeq" pitchFamily="2" charset="-78"/>
                <a:cs typeface="Jameel Noori Nastaleeq" pitchFamily="2" charset="-78"/>
              </a:rPr>
              <a:t>خدا کی طرف سے خلقِ خدا کو﴾ متنبّہ کرنے والے </a:t>
            </a:r>
            <a:r>
              <a:rPr lang="ur-PK" sz="3600" dirty="0" smtClean="0">
                <a:solidFill>
                  <a:srgbClr val="FFFF00"/>
                </a:solidFill>
                <a:latin typeface="Jameel Noori Nastaleeq" pitchFamily="2" charset="-78"/>
                <a:cs typeface="Jameel Noori Nastaleeq" pitchFamily="2" charset="-78"/>
              </a:rPr>
              <a:t>ہیں۔ </a:t>
            </a:r>
            <a:endParaRPr lang="en-US" sz="3600" dirty="0">
              <a:solidFill>
                <a:srgbClr val="FFFF00"/>
              </a:solidFill>
              <a:latin typeface="Jameel Noori Nastaleeq" pitchFamily="2" charset="-78"/>
              <a:cs typeface="Jameel Noori Nastaleeq" pitchFamily="2" charset="-78"/>
            </a:endParaRPr>
          </a:p>
        </p:txBody>
      </p:sp>
      <p:sp>
        <p:nvSpPr>
          <p:cNvPr id="6" name="TextBox 5"/>
          <p:cNvSpPr txBox="1"/>
          <p:nvPr/>
        </p:nvSpPr>
        <p:spPr>
          <a:xfrm>
            <a:off x="152400" y="6368534"/>
            <a:ext cx="1981200" cy="369332"/>
          </a:xfrm>
          <a:prstGeom prst="rect">
            <a:avLst/>
          </a:prstGeom>
          <a:noFill/>
        </p:spPr>
        <p:txBody>
          <a:bodyPr wrap="square" rtlCol="0">
            <a:spAutoFit/>
          </a:bodyPr>
          <a:lstStyle/>
          <a:p>
            <a:pPr algn="ctr"/>
            <a:r>
              <a:rPr lang="ur-PK" dirty="0" smtClean="0">
                <a:solidFill>
                  <a:srgbClr val="000000"/>
                </a:solidFill>
                <a:latin typeface="Jameel Noori Nastaleeq" pitchFamily="2" charset="-78"/>
                <a:cs typeface="Jameel Noori Nastaleeq" pitchFamily="2" charset="-78"/>
              </a:rPr>
              <a:t>سورۃ الشعراء   192   تا 195 </a:t>
            </a:r>
            <a:endParaRPr lang="en-US" dirty="0">
              <a:solidFill>
                <a:srgbClr val="000000"/>
              </a:solidFill>
              <a:latin typeface="Jameel Noori Nastaleeq" pitchFamily="2" charset="-78"/>
              <a:cs typeface="Jameel Noori Nastaleeq"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8" y="-1"/>
            <a:ext cx="9161188" cy="6845157"/>
          </a:xfrm>
          <a:prstGeom prst="rect">
            <a:avLst/>
          </a:prstGeom>
        </p:spPr>
      </p:pic>
    </p:spTree>
    <p:extLst>
      <p:ext uri="{BB962C8B-B14F-4D97-AF65-F5344CB8AC3E}">
        <p14:creationId xmlns:p14="http://schemas.microsoft.com/office/powerpoint/2010/main" val="331522107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8008" y="2781300"/>
            <a:ext cx="8534399" cy="3848100"/>
          </a:xfrm>
        </p:spPr>
        <p:txBody>
          <a:bodyPr>
            <a:normAutofit/>
          </a:bodyPr>
          <a:lstStyle/>
          <a:p>
            <a:pPr algn="ctr" rtl="1">
              <a:buNone/>
            </a:pPr>
            <a:endParaRPr lang="ur-PK" dirty="0" smtClean="0">
              <a:latin typeface="Jameel Noori Nastaleeq" pitchFamily="2" charset="-78"/>
              <a:cs typeface="Jameel Noori Nastaleeq" pitchFamily="2" charset="-78"/>
            </a:endParaRPr>
          </a:p>
          <a:p>
            <a:pPr algn="ctr" rtl="1">
              <a:buNone/>
            </a:pPr>
            <a:endParaRPr lang="ur-PK" sz="2800" dirty="0" smtClean="0">
              <a:latin typeface="Jameel Noori Nastaleeq" pitchFamily="2" charset="-78"/>
              <a:cs typeface="Jameel Noori Nastaleeq" pitchFamily="2" charset="-78"/>
            </a:endParaRPr>
          </a:p>
        </p:txBody>
      </p:sp>
      <p:sp>
        <p:nvSpPr>
          <p:cNvPr id="12" name="Rectangle 11"/>
          <p:cNvSpPr/>
          <p:nvPr/>
        </p:nvSpPr>
        <p:spPr>
          <a:xfrm>
            <a:off x="872218" y="6210300"/>
            <a:ext cx="1489981" cy="369332"/>
          </a:xfrm>
          <a:prstGeom prst="rect">
            <a:avLst/>
          </a:prstGeom>
        </p:spPr>
        <p:txBody>
          <a:bodyPr wrap="square">
            <a:spAutoFit/>
          </a:bodyPr>
          <a:lstStyle/>
          <a:p>
            <a:r>
              <a:rPr lang="ur-PK" dirty="0" smtClean="0">
                <a:latin typeface="Jameel Noori Nastaleeq" pitchFamily="2" charset="-78"/>
                <a:cs typeface="Jameel Noori Nastaleeq" pitchFamily="2" charset="-78"/>
              </a:rPr>
              <a:t>سورہ البقرہ آیت </a:t>
            </a:r>
            <a:r>
              <a:rPr lang="ur-PK" sz="1400" dirty="0" smtClean="0">
                <a:latin typeface="Jameel Noori Nastaleeq" pitchFamily="2" charset="-78"/>
                <a:cs typeface="Jameel Noori Nastaleeq" pitchFamily="2" charset="-78"/>
              </a:rPr>
              <a:t>121</a:t>
            </a:r>
            <a:endParaRPr lang="en-US" dirty="0"/>
          </a:p>
        </p:txBody>
      </p:sp>
      <p:sp>
        <p:nvSpPr>
          <p:cNvPr id="5" name="Rectangle 4"/>
          <p:cNvSpPr/>
          <p:nvPr/>
        </p:nvSpPr>
        <p:spPr>
          <a:xfrm>
            <a:off x="764209" y="2244960"/>
            <a:ext cx="8119306" cy="2308324"/>
          </a:xfrm>
          <a:prstGeom prst="rect">
            <a:avLst/>
          </a:prstGeom>
        </p:spPr>
        <p:txBody>
          <a:bodyPr wrap="square">
            <a:spAutoFit/>
          </a:bodyPr>
          <a:lstStyle/>
          <a:p>
            <a:pPr algn="ctr" rtl="1"/>
            <a:r>
              <a:rPr lang="ur-PK" sz="4800" dirty="0">
                <a:latin typeface="Anwar" panose="02000000000000000000" pitchFamily="2" charset="-78"/>
                <a:cs typeface="Anwar" panose="02000000000000000000" pitchFamily="2" charset="-78"/>
              </a:rPr>
              <a:t>الَّذِينَ آتَيْنَاهُمُ الْكِتَابَ يَتْلُونَهُ حَقَّ تِلَاوَتِهِ أُولَـٰئِكَ يُؤْمِنُونَ بِهِ ۗ وَمَن يَكْفُرْ بِهِ فَأُولَـٰئِكَ هُمُ الْخَاسِرُونَ ﴿</a:t>
            </a:r>
            <a:r>
              <a:rPr lang="ur-PK" sz="4800" dirty="0">
                <a:latin typeface="Anwar" panose="02000000000000000000" pitchFamily="2" charset="-78"/>
                <a:cs typeface="Anwar" panose="02000000000000000000" pitchFamily="2" charset="-78"/>
                <a:hlinkClick r:id="rId3"/>
              </a:rPr>
              <a:t>١٢١</a:t>
            </a:r>
            <a:r>
              <a:rPr lang="ur-PK" sz="4800" dirty="0">
                <a:latin typeface="Anwar" panose="02000000000000000000" pitchFamily="2" charset="-78"/>
                <a:cs typeface="Anwar" panose="02000000000000000000" pitchFamily="2" charset="-78"/>
              </a:rPr>
              <a:t>﴾</a:t>
            </a:r>
            <a:endParaRPr lang="en-US" sz="4800" dirty="0">
              <a:latin typeface="Anwar" panose="02000000000000000000" pitchFamily="2" charset="-78"/>
              <a:cs typeface="Anwar" panose="02000000000000000000" pitchFamily="2" charset="-78"/>
            </a:endParaRPr>
          </a:p>
        </p:txBody>
      </p:sp>
      <p:sp>
        <p:nvSpPr>
          <p:cNvPr id="7" name="Rectangle 6"/>
          <p:cNvSpPr/>
          <p:nvPr/>
        </p:nvSpPr>
        <p:spPr>
          <a:xfrm>
            <a:off x="764209" y="4499406"/>
            <a:ext cx="7801996" cy="1754326"/>
          </a:xfrm>
          <a:prstGeom prst="rect">
            <a:avLst/>
          </a:prstGeom>
        </p:spPr>
        <p:txBody>
          <a:bodyPr wrap="square">
            <a:spAutoFit/>
          </a:bodyPr>
          <a:lstStyle/>
          <a:p>
            <a:pPr algn="ctr" rtl="1"/>
            <a:r>
              <a:rPr lang="ur-PK" sz="3600" dirty="0">
                <a:latin typeface="Jameel Noori Nastaleeq" panose="02000503000000020004" pitchFamily="2" charset="-78"/>
                <a:cs typeface="Jameel Noori Nastaleeq" panose="02000503000000020004" pitchFamily="2" charset="-78"/>
              </a:rPr>
              <a:t>جن لوگوں کو ہم نے کتاب دی ہے، وہ اُسے اس طرح پڑھتے ہیں جیسا کہ پڑھنے کا حق ہے وہ اس پر سچے دل سے ایمان لاتے ہیں اور جواس کے ساتھ کفر کا رویہ اختیار کریں، وہی اصل میں نقصان اٹھانے والے ہیں</a:t>
            </a:r>
            <a:endParaRPr lang="en-US" sz="3600" dirty="0">
              <a:latin typeface="Jameel Noori Nastaleeq" panose="02000503000000020004" pitchFamily="2" charset="-78"/>
              <a:cs typeface="Jameel Noori Nastaleeq" panose="02000503000000020004"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373"/>
            <a:ext cx="9143999" cy="6877373"/>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9000"/>
                    </a14:imgEffect>
                  </a14:imgLayer>
                </a14:imgProps>
              </a:ext>
              <a:ext uri="{28A0092B-C50C-407E-A947-70E740481C1C}">
                <a14:useLocalDpi xmlns:a14="http://schemas.microsoft.com/office/drawing/2010/main" val="0"/>
              </a:ext>
            </a:extLst>
          </a:blip>
          <a:srcRect l="21667" t="82831" r="74167" b="3823"/>
          <a:stretch/>
        </p:blipFill>
        <p:spPr>
          <a:xfrm>
            <a:off x="3276600" y="1347732"/>
            <a:ext cx="609600" cy="91440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66800" y="0"/>
            <a:ext cx="6876884" cy="1822862"/>
          </a:xfrm>
          <a:prstGeom prst="rect">
            <a:avLst/>
          </a:prstGeom>
        </p:spPr>
      </p:pic>
      <p:pic>
        <p:nvPicPr>
          <p:cNvPr id="9" name="Picture 8"/>
          <p:cNvPicPr>
            <a:picLocks noChangeAspect="1"/>
          </p:cNvPicPr>
          <p:nvPr/>
        </p:nvPicPr>
        <p:blipFill>
          <a:blip r:embed="rId4"/>
          <a:stretch>
            <a:fillRect/>
          </a:stretch>
        </p:blipFill>
        <p:spPr>
          <a:xfrm>
            <a:off x="4596294" y="1415214"/>
            <a:ext cx="4096867" cy="1249788"/>
          </a:xfrm>
          <a:prstGeom prst="rect">
            <a:avLst/>
          </a:prstGeom>
        </p:spPr>
      </p:pic>
      <p:pic>
        <p:nvPicPr>
          <p:cNvPr id="10" name="Picture 9"/>
          <p:cNvPicPr>
            <a:picLocks noChangeAspect="1"/>
          </p:cNvPicPr>
          <p:nvPr/>
        </p:nvPicPr>
        <p:blipFill>
          <a:blip r:embed="rId5"/>
          <a:stretch>
            <a:fillRect/>
          </a:stretch>
        </p:blipFill>
        <p:spPr>
          <a:xfrm>
            <a:off x="3968352" y="2705482"/>
            <a:ext cx="4724809" cy="1249788"/>
          </a:xfrm>
          <a:prstGeom prst="rect">
            <a:avLst/>
          </a:prstGeom>
        </p:spPr>
      </p:pic>
      <p:pic>
        <p:nvPicPr>
          <p:cNvPr id="13" name="Picture 12"/>
          <p:cNvPicPr>
            <a:picLocks noChangeAspect="1"/>
          </p:cNvPicPr>
          <p:nvPr/>
        </p:nvPicPr>
        <p:blipFill>
          <a:blip r:embed="rId6"/>
          <a:stretch>
            <a:fillRect/>
          </a:stretch>
        </p:blipFill>
        <p:spPr>
          <a:xfrm>
            <a:off x="5638800" y="3967532"/>
            <a:ext cx="3054361" cy="1249788"/>
          </a:xfrm>
          <a:prstGeom prst="rect">
            <a:avLst/>
          </a:prstGeom>
        </p:spPr>
      </p:pic>
      <p:pic>
        <p:nvPicPr>
          <p:cNvPr id="14" name="Picture 13"/>
          <p:cNvPicPr>
            <a:picLocks noChangeAspect="1"/>
          </p:cNvPicPr>
          <p:nvPr/>
        </p:nvPicPr>
        <p:blipFill>
          <a:blip r:embed="rId7"/>
          <a:stretch>
            <a:fillRect/>
          </a:stretch>
        </p:blipFill>
        <p:spPr>
          <a:xfrm>
            <a:off x="3477418" y="5257800"/>
            <a:ext cx="5133277" cy="1249788"/>
          </a:xfrm>
          <a:prstGeom prst="rect">
            <a:avLst/>
          </a:prstGeom>
        </p:spPr>
      </p:pic>
    </p:spTree>
    <p:extLst>
      <p:ext uri="{BB962C8B-B14F-4D97-AF65-F5344CB8AC3E}">
        <p14:creationId xmlns:p14="http://schemas.microsoft.com/office/powerpoint/2010/main" val="1706956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 y="0"/>
            <a:ext cx="9144000" cy="6851561"/>
          </a:xfrm>
          <a:prstGeom prst="rect">
            <a:avLst/>
          </a:prstGeom>
        </p:spPr>
      </p:pic>
    </p:spTree>
    <p:extLst>
      <p:ext uri="{BB962C8B-B14F-4D97-AF65-F5344CB8AC3E}">
        <p14:creationId xmlns:p14="http://schemas.microsoft.com/office/powerpoint/2010/main" val="19897500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228600"/>
            <a:ext cx="8915400" cy="6629400"/>
          </a:xfrm>
        </p:spPr>
        <p:txBody>
          <a:bodyPr>
            <a:normAutofit/>
          </a:bodyPr>
          <a:lstStyle/>
          <a:p>
            <a:pPr algn="ctr" rtl="1">
              <a:lnSpc>
                <a:spcPct val="150000"/>
              </a:lnSpc>
              <a:buNone/>
            </a:pPr>
            <a:endParaRPr lang="en-US" sz="4000" dirty="0" smtClean="0">
              <a:latin typeface="Jameel Noori Nastaleeq" pitchFamily="2" charset="-78"/>
              <a:cs typeface="Jameel Noori Nastaleeq" pitchFamily="2" charset="-78"/>
            </a:endParaRPr>
          </a:p>
          <a:p>
            <a:pPr algn="ctr" rtl="1">
              <a:lnSpc>
                <a:spcPct val="150000"/>
              </a:lnSpc>
              <a:buNone/>
            </a:pPr>
            <a:endParaRPr lang="en-US" sz="4000" dirty="0">
              <a:latin typeface="Jameel Noori Nastaleeq" pitchFamily="2" charset="-78"/>
              <a:cs typeface="Jameel Noori Nastaleeq" pitchFamily="2" charset="-78"/>
            </a:endParaRPr>
          </a:p>
          <a:p>
            <a:pPr algn="ctr" rtl="1">
              <a:lnSpc>
                <a:spcPct val="150000"/>
              </a:lnSpc>
              <a:buNone/>
            </a:pPr>
            <a:endParaRPr lang="en-US" sz="4000" dirty="0" smtClean="0">
              <a:latin typeface="Jameel Noori Nastaleeq" pitchFamily="2" charset="-78"/>
              <a:cs typeface="Jameel Noori Nastaleeq" pitchFamily="2" charset="-78"/>
            </a:endParaRPr>
          </a:p>
          <a:p>
            <a:pPr algn="ctr" rtl="1">
              <a:lnSpc>
                <a:spcPct val="150000"/>
              </a:lnSpc>
              <a:buNone/>
            </a:pPr>
            <a:endParaRPr lang="en-US" sz="4300" dirty="0" smtClean="0">
              <a:latin typeface="Jameel Noori Nastaleeq" pitchFamily="2" charset="-78"/>
              <a:cs typeface="Jameel Noori Nastaleeq" pitchFamily="2" charset="-78"/>
            </a:endParaRPr>
          </a:p>
          <a:p>
            <a:pPr algn="ctr" rtl="1">
              <a:lnSpc>
                <a:spcPct val="150000"/>
              </a:lnSpc>
              <a:buNone/>
            </a:pPr>
            <a:r>
              <a:rPr lang="en-US" sz="4300" dirty="0">
                <a:latin typeface="Jameel Noori Nastaleeq" pitchFamily="2" charset="-78"/>
                <a:cs typeface="Jameel Noori Nastaleeq" pitchFamily="2" charset="-78"/>
              </a:rPr>
              <a:t>	</a:t>
            </a:r>
            <a:r>
              <a:rPr lang="en-US" sz="4300" dirty="0" smtClean="0">
                <a:latin typeface="Jameel Noori Nastaleeq" pitchFamily="2" charset="-78"/>
                <a:cs typeface="Jameel Noori Nastaleeq" pitchFamily="2" charset="-78"/>
              </a:rPr>
              <a:t>	</a:t>
            </a:r>
            <a:endParaRPr lang="en-US" sz="4800" dirty="0">
              <a:latin typeface="Jameel Noori Nastaleeq" pitchFamily="2" charset="-78"/>
              <a:cs typeface="Jameel Noori Nastaleeq" pitchFamily="2" charset="-78"/>
            </a:endParaRPr>
          </a:p>
        </p:txBody>
      </p:sp>
      <p:pic>
        <p:nvPicPr>
          <p:cNvPr id="4" name="Picture 3"/>
          <p:cNvPicPr>
            <a:picLocks noChangeAspect="1"/>
          </p:cNvPicPr>
          <p:nvPr/>
        </p:nvPicPr>
        <p:blipFill>
          <a:blip r:embed="rId3"/>
          <a:stretch>
            <a:fillRect/>
          </a:stretch>
        </p:blipFill>
        <p:spPr>
          <a:xfrm>
            <a:off x="228600" y="681793"/>
            <a:ext cx="8695268" cy="1331169"/>
          </a:xfrm>
          <a:prstGeom prst="rect">
            <a:avLst/>
          </a:prstGeom>
        </p:spPr>
      </p:pic>
      <p:pic>
        <p:nvPicPr>
          <p:cNvPr id="5" name="Picture 4"/>
          <p:cNvPicPr>
            <a:picLocks noChangeAspect="1"/>
          </p:cNvPicPr>
          <p:nvPr/>
        </p:nvPicPr>
        <p:blipFill>
          <a:blip r:embed="rId4"/>
          <a:stretch>
            <a:fillRect/>
          </a:stretch>
        </p:blipFill>
        <p:spPr>
          <a:xfrm>
            <a:off x="2489934" y="1711232"/>
            <a:ext cx="4172599" cy="1357750"/>
          </a:xfrm>
          <a:prstGeom prst="rect">
            <a:avLst/>
          </a:prstGeom>
        </p:spPr>
      </p:pic>
      <p:pic>
        <p:nvPicPr>
          <p:cNvPr id="6" name="Picture 5"/>
          <p:cNvPicPr>
            <a:picLocks noChangeAspect="1"/>
          </p:cNvPicPr>
          <p:nvPr/>
        </p:nvPicPr>
        <p:blipFill>
          <a:blip r:embed="rId5"/>
          <a:stretch>
            <a:fillRect/>
          </a:stretch>
        </p:blipFill>
        <p:spPr>
          <a:xfrm>
            <a:off x="2181106" y="3067869"/>
            <a:ext cx="4968671" cy="1140051"/>
          </a:xfrm>
          <a:prstGeom prst="rect">
            <a:avLst/>
          </a:prstGeom>
        </p:spPr>
      </p:pic>
      <p:pic>
        <p:nvPicPr>
          <p:cNvPr id="7" name="Picture 6"/>
          <p:cNvPicPr>
            <a:picLocks noChangeAspect="1"/>
          </p:cNvPicPr>
          <p:nvPr/>
        </p:nvPicPr>
        <p:blipFill>
          <a:blip r:embed="rId6"/>
          <a:stretch>
            <a:fillRect/>
          </a:stretch>
        </p:blipFill>
        <p:spPr>
          <a:xfrm>
            <a:off x="407017" y="4164943"/>
            <a:ext cx="8516850" cy="1359526"/>
          </a:xfrm>
          <a:prstGeom prst="rect">
            <a:avLst/>
          </a:prstGeom>
        </p:spPr>
      </p:pic>
      <p:pic>
        <p:nvPicPr>
          <p:cNvPr id="8" name="Picture 7"/>
          <p:cNvPicPr>
            <a:picLocks noChangeAspect="1"/>
          </p:cNvPicPr>
          <p:nvPr/>
        </p:nvPicPr>
        <p:blipFill>
          <a:blip r:embed="rId7"/>
          <a:stretch>
            <a:fillRect/>
          </a:stretch>
        </p:blipFill>
        <p:spPr>
          <a:xfrm>
            <a:off x="2320189" y="5257650"/>
            <a:ext cx="4291956" cy="1225402"/>
          </a:xfrm>
          <a:prstGeom prst="rect">
            <a:avLst/>
          </a:prstGeom>
        </p:spPr>
      </p:pic>
    </p:spTree>
    <p:extLst>
      <p:ext uri="{BB962C8B-B14F-4D97-AF65-F5344CB8AC3E}">
        <p14:creationId xmlns:p14="http://schemas.microsoft.com/office/powerpoint/2010/main" val="959463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9159665" cy="6858001"/>
          </a:xfrm>
          <a:prstGeom prst="rect">
            <a:avLst/>
          </a:prstGeom>
        </p:spPr>
      </p:pic>
      <p:pic>
        <p:nvPicPr>
          <p:cNvPr id="3" name="Picture 2"/>
          <p:cNvPicPr>
            <a:picLocks noChangeAspect="1"/>
          </p:cNvPicPr>
          <p:nvPr/>
        </p:nvPicPr>
        <p:blipFill>
          <a:blip r:embed="rId4"/>
          <a:stretch>
            <a:fillRect/>
          </a:stretch>
        </p:blipFill>
        <p:spPr>
          <a:xfrm>
            <a:off x="932274" y="210015"/>
            <a:ext cx="6212362" cy="1835055"/>
          </a:xfrm>
          <a:prstGeom prst="rect">
            <a:avLst/>
          </a:prstGeom>
        </p:spPr>
      </p:pic>
      <p:pic>
        <p:nvPicPr>
          <p:cNvPr id="4" name="Picture 3"/>
          <p:cNvPicPr>
            <a:picLocks noChangeAspect="1"/>
          </p:cNvPicPr>
          <p:nvPr/>
        </p:nvPicPr>
        <p:blipFill>
          <a:blip r:embed="rId5"/>
          <a:stretch>
            <a:fillRect/>
          </a:stretch>
        </p:blipFill>
        <p:spPr>
          <a:xfrm>
            <a:off x="228600" y="1280037"/>
            <a:ext cx="7248772" cy="1835055"/>
          </a:xfrm>
          <a:prstGeom prst="rect">
            <a:avLst/>
          </a:prstGeom>
        </p:spPr>
      </p:pic>
      <p:pic>
        <p:nvPicPr>
          <p:cNvPr id="8" name="Picture 7"/>
          <p:cNvPicPr>
            <a:picLocks noChangeAspect="1"/>
          </p:cNvPicPr>
          <p:nvPr/>
        </p:nvPicPr>
        <p:blipFill>
          <a:blip r:embed="rId6"/>
          <a:stretch>
            <a:fillRect/>
          </a:stretch>
        </p:blipFill>
        <p:spPr>
          <a:xfrm>
            <a:off x="-32197" y="2739851"/>
            <a:ext cx="5736833" cy="1341236"/>
          </a:xfrm>
          <a:prstGeom prst="rect">
            <a:avLst/>
          </a:prstGeom>
        </p:spPr>
      </p:pic>
      <p:pic>
        <p:nvPicPr>
          <p:cNvPr id="12" name="Picture 11"/>
          <p:cNvPicPr>
            <a:picLocks noChangeAspect="1"/>
          </p:cNvPicPr>
          <p:nvPr/>
        </p:nvPicPr>
        <p:blipFill>
          <a:blip r:embed="rId7"/>
          <a:stretch>
            <a:fillRect/>
          </a:stretch>
        </p:blipFill>
        <p:spPr>
          <a:xfrm>
            <a:off x="-76200" y="3688018"/>
            <a:ext cx="5518190" cy="1181069"/>
          </a:xfrm>
          <a:prstGeom prst="rect">
            <a:avLst/>
          </a:prstGeom>
        </p:spPr>
      </p:pic>
      <p:pic>
        <p:nvPicPr>
          <p:cNvPr id="13" name="Picture 12"/>
          <p:cNvPicPr>
            <a:picLocks noChangeAspect="1"/>
          </p:cNvPicPr>
          <p:nvPr/>
        </p:nvPicPr>
        <p:blipFill>
          <a:blip r:embed="rId8"/>
          <a:stretch>
            <a:fillRect/>
          </a:stretch>
        </p:blipFill>
        <p:spPr>
          <a:xfrm>
            <a:off x="0" y="4786732"/>
            <a:ext cx="1572904" cy="682811"/>
          </a:xfrm>
          <a:prstGeom prst="rect">
            <a:avLst/>
          </a:prstGeom>
        </p:spPr>
      </p:pic>
    </p:spTree>
    <p:extLst>
      <p:ext uri="{BB962C8B-B14F-4D97-AF65-F5344CB8AC3E}">
        <p14:creationId xmlns:p14="http://schemas.microsoft.com/office/powerpoint/2010/main" val="4131818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30">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Theme30" id="{BA92535C-1CC3-459D-8CB9-4D8269C6D315}" vid="{230260B2-F860-4E45-ADAF-24F581AC4C4F}"/>
    </a:ext>
  </a:extLst>
</a:theme>
</file>

<file path=ppt/theme/theme7.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3443</TotalTime>
  <Words>3790</Words>
  <Application>Microsoft Office PowerPoint</Application>
  <PresentationFormat>On-screen Show (4:3)</PresentationFormat>
  <Paragraphs>259</Paragraphs>
  <Slides>37</Slides>
  <Notes>36</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37</vt:i4>
      </vt:variant>
    </vt:vector>
  </HeadingPairs>
  <TitlesOfParts>
    <vt:vector size="61" baseType="lpstr">
      <vt:lpstr>1 MUHAMMADI QURANIC</vt:lpstr>
      <vt:lpstr>Al Qalam Quran Publisher</vt:lpstr>
      <vt:lpstr>Anwar</vt:lpstr>
      <vt:lpstr>Arial</vt:lpstr>
      <vt:lpstr>Attari_Quraan_Word</vt:lpstr>
      <vt:lpstr>Bookman Old Style</vt:lpstr>
      <vt:lpstr>Calibri</vt:lpstr>
      <vt:lpstr>Courier New</vt:lpstr>
      <vt:lpstr>Georgia</vt:lpstr>
      <vt:lpstr>Jameel Noori Nastaleeq</vt:lpstr>
      <vt:lpstr>Rockwell</vt:lpstr>
      <vt:lpstr>Symbol</vt:lpstr>
      <vt:lpstr>Times New Roman</vt:lpstr>
      <vt:lpstr>Trebuchet MS</vt:lpstr>
      <vt:lpstr>Wingdings</vt:lpstr>
      <vt:lpstr>Wingdings 2</vt:lpstr>
      <vt:lpstr>Theme2</vt:lpstr>
      <vt:lpstr>Office Theme</vt:lpstr>
      <vt:lpstr>Slipstream</vt:lpstr>
      <vt:lpstr>Urban</vt:lpstr>
      <vt:lpstr>1_Office Theme</vt:lpstr>
      <vt:lpstr>Theme30</vt:lpstr>
      <vt:lpstr>White with Courier font for code slides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قلب کیا ہے؟</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حصول ِ علم کا مقصو د</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dirc</cp:lastModifiedBy>
  <cp:revision>422</cp:revision>
  <cp:lastPrinted>2016-06-06T11:58:29Z</cp:lastPrinted>
  <dcterms:created xsi:type="dcterms:W3CDTF">2013-06-22T19:10:52Z</dcterms:created>
  <dcterms:modified xsi:type="dcterms:W3CDTF">2019-12-28T08:12:15Z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6974490</vt:lpwstr>
  </property>
  <property fmtid="{D5CDD505-2E9C-101B-9397-08002B2CF9AE}" name="NXPowerLiteSettings" pid="3">
    <vt:lpwstr>C7000400038000</vt:lpwstr>
  </property>
  <property fmtid="{D5CDD505-2E9C-101B-9397-08002B2CF9AE}" name="NXPowerLiteVersion" pid="4">
    <vt:lpwstr>S8.2.3</vt:lpwstr>
  </property>
</Properties>
</file>